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8"/>
  </p:notesMasterIdLst>
  <p:sldIdLst>
    <p:sldId id="285" r:id="rId5"/>
    <p:sldId id="287" r:id="rId6"/>
    <p:sldId id="303" r:id="rId7"/>
    <p:sldId id="307" r:id="rId8"/>
    <p:sldId id="308" r:id="rId9"/>
    <p:sldId id="309" r:id="rId10"/>
    <p:sldId id="310" r:id="rId11"/>
    <p:sldId id="311" r:id="rId12"/>
    <p:sldId id="313" r:id="rId13"/>
    <p:sldId id="312" r:id="rId14"/>
    <p:sldId id="314" r:id="rId15"/>
    <p:sldId id="315" r:id="rId16"/>
    <p:sldId id="316" r:id="rId17"/>
    <p:sldId id="304" r:id="rId18"/>
    <p:sldId id="317" r:id="rId19"/>
    <p:sldId id="318" r:id="rId20"/>
    <p:sldId id="320" r:id="rId21"/>
    <p:sldId id="319" r:id="rId22"/>
    <p:sldId id="321" r:id="rId23"/>
    <p:sldId id="322" r:id="rId24"/>
    <p:sldId id="323" r:id="rId25"/>
    <p:sldId id="305" r:id="rId26"/>
    <p:sldId id="324" r:id="rId27"/>
    <p:sldId id="325" r:id="rId28"/>
    <p:sldId id="326" r:id="rId29"/>
    <p:sldId id="327" r:id="rId30"/>
    <p:sldId id="328" r:id="rId31"/>
    <p:sldId id="329" r:id="rId32"/>
    <p:sldId id="330" r:id="rId33"/>
    <p:sldId id="331" r:id="rId34"/>
    <p:sldId id="332" r:id="rId35"/>
    <p:sldId id="333" r:id="rId36"/>
    <p:sldId id="306" r:id="rId37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D32F2F"/>
    <a:srgbClr val="D51C29"/>
    <a:srgbClr val="2C3E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98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71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à Đồng Hưng - Khoa Công nghệ thông tin - VLSET" userId="544bb70a-02ae-480f-83e2-67ef1e534f47" providerId="ADAL" clId="{C3107A03-ABF2-494A-B41A-BE83E565821D}"/>
    <pc:docChg chg="undo custSel addSld delSld modSld modMainMaster">
      <pc:chgData name="Hà Đồng Hưng - Khoa Công nghệ thông tin - VLSET" userId="544bb70a-02ae-480f-83e2-67ef1e534f47" providerId="ADAL" clId="{C3107A03-ABF2-494A-B41A-BE83E565821D}" dt="2022-04-15T04:36:24.893" v="11741" actId="20577"/>
      <pc:docMkLst>
        <pc:docMk/>
      </pc:docMkLst>
      <pc:sldChg chg="modSp add del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3671363652" sldId="285"/>
        </pc:sldMkLst>
        <pc:spChg chg="mod">
          <ac:chgData name="Hà Đồng Hưng - Khoa Công nghệ thông tin - VLSET" userId="544bb70a-02ae-480f-83e2-67ef1e534f47" providerId="ADAL" clId="{C3107A03-ABF2-494A-B41A-BE83E565821D}" dt="2022-04-14T07:18:34.024" v="6635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4T07:18:46.949" v="6636" actId="6549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6:54:23.613" v="253" actId="6549"/>
          <ac:spMkLst>
            <pc:docMk/>
            <pc:sldMk cId="3671363652" sldId="285"/>
            <ac:spMk id="19" creationId="{CEF99411-4709-4D85-A7C3-945C4791A054}"/>
          </ac:spMkLst>
        </pc:spChg>
      </pc:sldChg>
      <pc:sldChg chg="addSp delSp modSp add del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33809529" sldId="287"/>
        </pc:sldMkLst>
        <pc:spChg chg="mod">
          <ac:chgData name="Hà Đồng Hưng - Khoa Công nghệ thông tin - VLSET" userId="544bb70a-02ae-480f-83e2-67ef1e534f47" providerId="ADAL" clId="{C3107A03-ABF2-494A-B41A-BE83E565821D}" dt="2022-04-12T07:00:19.600" v="396" actId="1037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7:08:26.373" v="566" actId="20577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7:02:40.133" v="490" actId="1036"/>
          <ac:spMkLst>
            <pc:docMk/>
            <pc:sldMk cId="133809529" sldId="287"/>
            <ac:spMk id="8" creationId="{00000000-0000-0000-0000-000000000000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6:49:48.534" v="246" actId="478"/>
          <ac:spMkLst>
            <pc:docMk/>
            <pc:sldMk cId="133809529" sldId="287"/>
            <ac:spMk id="11" creationId="{00000000-0000-0000-0000-000000000000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6:49:44.030" v="244" actId="478"/>
          <ac:spMkLst>
            <pc:docMk/>
            <pc:sldMk cId="133809529" sldId="287"/>
            <ac:spMk id="12" creationId="{7AB5DDC7-B065-439F-BD57-D32141B070CF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6:49:50.394" v="247" actId="478"/>
          <ac:spMkLst>
            <pc:docMk/>
            <pc:sldMk cId="133809529" sldId="287"/>
            <ac:spMk id="13" creationId="{54A34554-6291-4A79-9031-A2E498F8D67A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7:08:20.465" v="560" actId="20577"/>
          <ac:spMkLst>
            <pc:docMk/>
            <pc:sldMk cId="133809529" sldId="287"/>
            <ac:spMk id="14" creationId="{A090B4B6-58B4-4A1D-976B-58C49A852EA1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7:02:40.133" v="490" actId="1036"/>
          <ac:spMkLst>
            <pc:docMk/>
            <pc:sldMk cId="133809529" sldId="287"/>
            <ac:spMk id="15" creationId="{4D46243A-9827-43E6-AA5E-4D32023CBCA9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7:02:40.133" v="490" actId="1036"/>
          <ac:spMkLst>
            <pc:docMk/>
            <pc:sldMk cId="133809529" sldId="287"/>
            <ac:spMk id="17" creationId="{00000000-0000-0000-0000-000000000000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6:49:46.429" v="245" actId="478"/>
          <ac:spMkLst>
            <pc:docMk/>
            <pc:sldMk cId="133809529" sldId="287"/>
            <ac:spMk id="18" creationId="{00000000-0000-0000-0000-000000000000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7:09:22.404" v="592" actId="1037"/>
          <ac:spMkLst>
            <pc:docMk/>
            <pc:sldMk cId="133809529" sldId="287"/>
            <ac:spMk id="19" creationId="{80AA7DE4-271A-4838-B790-70519F5E5624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7:09:42.768" v="640" actId="20577"/>
          <ac:spMkLst>
            <pc:docMk/>
            <pc:sldMk cId="133809529" sldId="287"/>
            <ac:spMk id="20" creationId="{EB5E997D-8C81-445C-A4FE-14C83E56850A}"/>
          </ac:spMkLst>
        </pc:spChg>
      </pc:sldChg>
      <pc:sldChg chg="modSp add del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726866880" sldId="303"/>
        </pc:sldMkLst>
        <pc:spChg chg="mod">
          <ac:chgData name="Hà Đồng Hưng - Khoa Công nghệ thông tin - VLSET" userId="544bb70a-02ae-480f-83e2-67ef1e534f47" providerId="ADAL" clId="{C3107A03-ABF2-494A-B41A-BE83E565821D}" dt="2022-04-15T04:32:50.948" v="11706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7:56:11.405" v="2092" actId="6549"/>
          <ac:spMkLst>
            <pc:docMk/>
            <pc:sldMk cId="726866880" sldId="303"/>
            <ac:spMk id="62" creationId="{00000000-0000-0000-0000-000000000000}"/>
          </ac:spMkLst>
        </pc:spChg>
      </pc:sldChg>
      <pc:sldChg chg="add del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3448089675" sldId="319"/>
        </pc:sldMkLst>
      </pc:sldChg>
      <pc:sldChg chg="del">
        <pc:chgData name="Hà Đồng Hưng - Khoa Công nghệ thông tin - VLSET" userId="544bb70a-02ae-480f-83e2-67ef1e534f47" providerId="ADAL" clId="{C3107A03-ABF2-494A-B41A-BE83E565821D}" dt="2022-04-12T07:10:07.745" v="641" actId="2696"/>
        <pc:sldMkLst>
          <pc:docMk/>
          <pc:sldMk cId="1902541966" sldId="320"/>
        </pc:sldMkLst>
      </pc:sldChg>
      <pc:sldChg chg="del">
        <pc:chgData name="Hà Đồng Hưng - Khoa Công nghệ thông tin - VLSET" userId="544bb70a-02ae-480f-83e2-67ef1e534f47" providerId="ADAL" clId="{C3107A03-ABF2-494A-B41A-BE83E565821D}" dt="2022-04-12T07:10:08.447" v="645" actId="2696"/>
        <pc:sldMkLst>
          <pc:docMk/>
          <pc:sldMk cId="2150860130" sldId="321"/>
        </pc:sldMkLst>
      </pc:sldChg>
      <pc:sldChg chg="del">
        <pc:chgData name="Hà Đồng Hưng - Khoa Công nghệ thông tin - VLSET" userId="544bb70a-02ae-480f-83e2-67ef1e534f47" providerId="ADAL" clId="{C3107A03-ABF2-494A-B41A-BE83E565821D}" dt="2022-04-12T07:10:08.499" v="646" actId="2696"/>
        <pc:sldMkLst>
          <pc:docMk/>
          <pc:sldMk cId="3696036847" sldId="332"/>
        </pc:sldMkLst>
      </pc:sldChg>
      <pc:sldChg chg="del">
        <pc:chgData name="Hà Đồng Hưng - Khoa Công nghệ thông tin - VLSET" userId="544bb70a-02ae-480f-83e2-67ef1e534f47" providerId="ADAL" clId="{C3107A03-ABF2-494A-B41A-BE83E565821D}" dt="2022-04-12T07:10:08.626" v="649" actId="2696"/>
        <pc:sldMkLst>
          <pc:docMk/>
          <pc:sldMk cId="4026623210" sldId="334"/>
        </pc:sldMkLst>
      </pc:sldChg>
      <pc:sldChg chg="add del">
        <pc:chgData name="Hà Đồng Hưng - Khoa Công nghệ thông tin - VLSET" userId="544bb70a-02ae-480f-83e2-67ef1e534f47" providerId="ADAL" clId="{C3107A03-ABF2-494A-B41A-BE83E565821D}" dt="2022-04-12T08:45:34.744" v="4012" actId="2696"/>
        <pc:sldMkLst>
          <pc:docMk/>
          <pc:sldMk cId="2575028822" sldId="335"/>
        </pc:sldMkLst>
      </pc:sldChg>
      <pc:sldChg chg="add del">
        <pc:chgData name="Hà Đồng Hưng - Khoa Công nghệ thông tin - VLSET" userId="544bb70a-02ae-480f-83e2-67ef1e534f47" providerId="ADAL" clId="{C3107A03-ABF2-494A-B41A-BE83E565821D}" dt="2022-04-12T09:21:45.615" v="5813" actId="2696"/>
        <pc:sldMkLst>
          <pc:docMk/>
          <pc:sldMk cId="1345641631" sldId="336"/>
        </pc:sldMkLst>
      </pc:sldChg>
      <pc:sldChg chg="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024538272" sldId="337"/>
        </pc:sldMkLst>
        <pc:spChg chg="mod">
          <ac:chgData name="Hà Đồng Hưng - Khoa Công nghệ thông tin - VLSET" userId="544bb70a-02ae-480f-83e2-67ef1e534f47" providerId="ADAL" clId="{C3107A03-ABF2-494A-B41A-BE83E565821D}" dt="2022-04-15T04:32:55.949" v="11710" actId="20577"/>
          <ac:spMkLst>
            <pc:docMk/>
            <pc:sldMk cId="1024538272" sldId="337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4T07:19:25.069" v="6644" actId="20577"/>
          <ac:spMkLst>
            <pc:docMk/>
            <pc:sldMk cId="1024538272" sldId="337"/>
            <ac:spMk id="62" creationId="{00000000-0000-0000-0000-000000000000}"/>
          </ac:spMkLst>
        </pc:spChg>
      </pc:sldChg>
      <pc:sldChg chg="del">
        <pc:chgData name="Hà Đồng Hưng - Khoa Công nghệ thông tin - VLSET" userId="544bb70a-02ae-480f-83e2-67ef1e534f47" providerId="ADAL" clId="{C3107A03-ABF2-494A-B41A-BE83E565821D}" dt="2022-04-12T07:10:08.255" v="642" actId="2696"/>
        <pc:sldMkLst>
          <pc:docMk/>
          <pc:sldMk cId="1303514622" sldId="337"/>
        </pc:sldMkLst>
      </pc:sldChg>
      <pc:sldChg chg="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821710593" sldId="338"/>
        </pc:sldMkLst>
        <pc:spChg chg="mod">
          <ac:chgData name="Hà Đồng Hưng - Khoa Công nghệ thông tin - VLSET" userId="544bb70a-02ae-480f-83e2-67ef1e534f47" providerId="ADAL" clId="{C3107A03-ABF2-494A-B41A-BE83E565821D}" dt="2022-04-15T04:33:03.428" v="11714" actId="20577"/>
          <ac:spMkLst>
            <pc:docMk/>
            <pc:sldMk cId="821710593" sldId="338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8:31:19.835" v="3321" actId="113"/>
          <ac:spMkLst>
            <pc:docMk/>
            <pc:sldMk cId="821710593" sldId="338"/>
            <ac:spMk id="62" creationId="{00000000-0000-0000-0000-000000000000}"/>
          </ac:spMkLst>
        </pc:spChg>
      </pc:sldChg>
      <pc:sldChg chg="del">
        <pc:chgData name="Hà Đồng Hưng - Khoa Công nghệ thông tin - VLSET" userId="544bb70a-02ae-480f-83e2-67ef1e534f47" providerId="ADAL" clId="{C3107A03-ABF2-494A-B41A-BE83E565821D}" dt="2022-04-12T07:10:08.365" v="644" actId="2696"/>
        <pc:sldMkLst>
          <pc:docMk/>
          <pc:sldMk cId="1515226355" sldId="338"/>
        </pc:sldMkLst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243310511" sldId="339"/>
        </pc:sldMkLst>
        <pc:spChg chg="add mod">
          <ac:chgData name="Hà Đồng Hưng - Khoa Công nghệ thông tin - VLSET" userId="544bb70a-02ae-480f-83e2-67ef1e534f47" providerId="ADAL" clId="{C3107A03-ABF2-494A-B41A-BE83E565821D}" dt="2022-04-12T08:45:20.716" v="4011" actId="1036"/>
          <ac:spMkLst>
            <pc:docMk/>
            <pc:sldMk cId="243310511" sldId="339"/>
            <ac:spMk id="2" creationId="{A20B0530-B717-4785-8092-0C35BA5DB511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4:33:08.968" v="11718" actId="20577"/>
          <ac:spMkLst>
            <pc:docMk/>
            <pc:sldMk cId="243310511" sldId="339"/>
            <ac:spMk id="12" creationId="{F03049CE-0BAE-4E45-8245-B06F68BB456B}"/>
          </ac:spMkLst>
        </pc:spChg>
        <pc:spChg chg="del mod">
          <ac:chgData name="Hà Đồng Hưng - Khoa Công nghệ thông tin - VLSET" userId="544bb70a-02ae-480f-83e2-67ef1e534f47" providerId="ADAL" clId="{C3107A03-ABF2-494A-B41A-BE83E565821D}" dt="2022-04-12T08:29:03.387" v="3295"/>
          <ac:spMkLst>
            <pc:docMk/>
            <pc:sldMk cId="243310511" sldId="339"/>
            <ac:spMk id="62" creationId="{00000000-0000-0000-0000-000000000000}"/>
          </ac:spMkLst>
        </pc:spChg>
        <pc:grpChg chg="add">
          <ac:chgData name="Hà Đồng Hưng - Khoa Công nghệ thông tin - VLSET" userId="544bb70a-02ae-480f-83e2-67ef1e534f47" providerId="ADAL" clId="{C3107A03-ABF2-494A-B41A-BE83E565821D}" dt="2022-04-12T08:45:13.696" v="3983"/>
          <ac:grpSpMkLst>
            <pc:docMk/>
            <pc:sldMk cId="243310511" sldId="339"/>
            <ac:grpSpMk id="11" creationId="{BB2ADAF5-3B03-4339-9FFA-F92522820C83}"/>
          </ac:grpSpMkLst>
        </pc:grpChg>
        <pc:grpChg chg="del">
          <ac:chgData name="Hà Đồng Hưng - Khoa Công nghệ thông tin - VLSET" userId="544bb70a-02ae-480f-83e2-67ef1e534f47" providerId="ADAL" clId="{C3107A03-ABF2-494A-B41A-BE83E565821D}" dt="2022-04-12T08:23:46.563" v="3232" actId="478"/>
          <ac:grpSpMkLst>
            <pc:docMk/>
            <pc:sldMk cId="243310511" sldId="339"/>
            <ac:grpSpMk id="20" creationId="{00000000-0000-0000-0000-000000000000}"/>
          </ac:grpSpMkLst>
        </pc:grpChg>
      </pc:sldChg>
      <pc:sldChg chg="del">
        <pc:chgData name="Hà Đồng Hưng - Khoa Công nghệ thông tin - VLSET" userId="544bb70a-02ae-480f-83e2-67ef1e534f47" providerId="ADAL" clId="{C3107A03-ABF2-494A-B41A-BE83E565821D}" dt="2022-04-12T07:10:08.317" v="643" actId="2696"/>
        <pc:sldMkLst>
          <pc:docMk/>
          <pc:sldMk cId="1687818066" sldId="339"/>
        </pc:sldMkLst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633428022" sldId="340"/>
        </pc:sldMkLst>
        <pc:spChg chg="add mod">
          <ac:chgData name="Hà Đồng Hưng - Khoa Công nghệ thông tin - VLSET" userId="544bb70a-02ae-480f-83e2-67ef1e534f47" providerId="ADAL" clId="{C3107A03-ABF2-494A-B41A-BE83E565821D}" dt="2022-04-12T08:41:45.910" v="3769" actId="1035"/>
          <ac:spMkLst>
            <pc:docMk/>
            <pc:sldMk cId="633428022" sldId="340"/>
            <ac:spMk id="2" creationId="{5FC27409-12C6-4CB8-8356-3201D30E9FE9}"/>
          </ac:spMkLst>
        </pc:spChg>
        <pc:spChg chg="add del mod">
          <ac:chgData name="Hà Đồng Hưng - Khoa Công nghệ thông tin - VLSET" userId="544bb70a-02ae-480f-83e2-67ef1e534f47" providerId="ADAL" clId="{C3107A03-ABF2-494A-B41A-BE83E565821D}" dt="2022-04-12T08:41:01.416" v="3736" actId="478"/>
          <ac:spMkLst>
            <pc:docMk/>
            <pc:sldMk cId="633428022" sldId="340"/>
            <ac:spMk id="3" creationId="{D01AD35B-990D-4BAD-8618-1084975F8911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8:41:58.776" v="3809" actId="1035"/>
          <ac:spMkLst>
            <pc:docMk/>
            <pc:sldMk cId="633428022" sldId="340"/>
            <ac:spMk id="4" creationId="{122D9FD1-3525-45CC-92F3-5D263F3E60F6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8:44:06.374" v="3977" actId="14100"/>
          <ac:spMkLst>
            <pc:docMk/>
            <pc:sldMk cId="633428022" sldId="340"/>
            <ac:spMk id="5" creationId="{78A4C828-0220-42A4-9873-DC45A1381349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8:41:53.403" v="3788" actId="1035"/>
          <ac:spMkLst>
            <pc:docMk/>
            <pc:sldMk cId="633428022" sldId="340"/>
            <ac:spMk id="11" creationId="{01AE5589-AF32-4B73-A791-FF800231500E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8:44:15.708" v="3981" actId="1035"/>
          <ac:spMkLst>
            <pc:docMk/>
            <pc:sldMk cId="633428022" sldId="340"/>
            <ac:spMk id="14" creationId="{681289A9-9B0C-4900-A5B7-1DAEEE2535B7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4:33:13.867" v="11722" actId="20577"/>
          <ac:spMkLst>
            <pc:docMk/>
            <pc:sldMk cId="633428022" sldId="340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8:41:40.734" v="3757" actId="1035"/>
          <ac:spMkLst>
            <pc:docMk/>
            <pc:sldMk cId="633428022" sldId="340"/>
            <ac:spMk id="62" creationId="{00000000-0000-0000-0000-000000000000}"/>
          </ac:spMkLst>
        </pc:spChg>
      </pc:sldChg>
      <pc:sldChg chg="del">
        <pc:chgData name="Hà Đồng Hưng - Khoa Công nghệ thông tin - VLSET" userId="544bb70a-02ae-480f-83e2-67ef1e534f47" providerId="ADAL" clId="{C3107A03-ABF2-494A-B41A-BE83E565821D}" dt="2022-04-12T07:10:08.560" v="647" actId="2696"/>
        <pc:sldMkLst>
          <pc:docMk/>
          <pc:sldMk cId="2483012721" sldId="340"/>
        </pc:sldMkLst>
      </pc:sldChg>
      <pc:sldChg chg="delSp modSp add modTransition">
        <pc:chgData name="Hà Đồng Hưng - Khoa Công nghệ thông tin - VLSET" userId="544bb70a-02ae-480f-83e2-67ef1e534f47" providerId="ADAL" clId="{C3107A03-ABF2-494A-B41A-BE83E565821D}" dt="2022-04-15T04:36:24.893" v="11741" actId="20577"/>
        <pc:sldMkLst>
          <pc:docMk/>
          <pc:sldMk cId="95202660" sldId="341"/>
        </pc:sldMkLst>
        <pc:spChg chg="del">
          <ac:chgData name="Hà Đồng Hưng - Khoa Công nghệ thông tin - VLSET" userId="544bb70a-02ae-480f-83e2-67ef1e534f47" providerId="ADAL" clId="{C3107A03-ABF2-494A-B41A-BE83E565821D}" dt="2022-04-12T08:47:34.542" v="4016" actId="478"/>
          <ac:spMkLst>
            <pc:docMk/>
            <pc:sldMk cId="95202660" sldId="341"/>
            <ac:spMk id="2" creationId="{5FC27409-12C6-4CB8-8356-3201D30E9FE9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8:47:32.158" v="4015" actId="478"/>
          <ac:spMkLst>
            <pc:docMk/>
            <pc:sldMk cId="95202660" sldId="341"/>
            <ac:spMk id="4" creationId="{122D9FD1-3525-45CC-92F3-5D263F3E60F6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8:47:30.610" v="4014" actId="478"/>
          <ac:spMkLst>
            <pc:docMk/>
            <pc:sldMk cId="95202660" sldId="341"/>
            <ac:spMk id="5" creationId="{78A4C828-0220-42A4-9873-DC45A1381349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8:47:36.735" v="4017" actId="478"/>
          <ac:spMkLst>
            <pc:docMk/>
            <pc:sldMk cId="95202660" sldId="341"/>
            <ac:spMk id="11" creationId="{01AE5589-AF32-4B73-A791-FF800231500E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8:47:38.983" v="4018" actId="478"/>
          <ac:spMkLst>
            <pc:docMk/>
            <pc:sldMk cId="95202660" sldId="341"/>
            <ac:spMk id="14" creationId="{681289A9-9B0C-4900-A5B7-1DAEEE2535B7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4:33:18.760" v="11726" actId="20577"/>
          <ac:spMkLst>
            <pc:docMk/>
            <pc:sldMk cId="95202660" sldId="341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4:36:24.893" v="11741" actId="20577"/>
          <ac:spMkLst>
            <pc:docMk/>
            <pc:sldMk cId="95202660" sldId="341"/>
            <ac:spMk id="62" creationId="{00000000-0000-0000-0000-000000000000}"/>
          </ac:spMkLst>
        </pc:spChg>
      </pc:sldChg>
      <pc:sldChg chg="del">
        <pc:chgData name="Hà Đồng Hưng - Khoa Công nghệ thông tin - VLSET" userId="544bb70a-02ae-480f-83e2-67ef1e534f47" providerId="ADAL" clId="{C3107A03-ABF2-494A-B41A-BE83E565821D}" dt="2022-04-12T07:10:08.593" v="648" actId="2696"/>
        <pc:sldMkLst>
          <pc:docMk/>
          <pc:sldMk cId="2465455751" sldId="341"/>
        </pc:sldMkLst>
      </pc:sldChg>
      <pc:sldChg chg="add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818481248" sldId="342"/>
        </pc:sldMkLst>
        <pc:spChg chg="add mod">
          <ac:chgData name="Hà Đồng Hưng - Khoa Công nghệ thông tin - VLSET" userId="544bb70a-02ae-480f-83e2-67ef1e534f47" providerId="ADAL" clId="{C3107A03-ABF2-494A-B41A-BE83E565821D}" dt="2022-04-12T09:03:52.316" v="4987" actId="1076"/>
          <ac:spMkLst>
            <pc:docMk/>
            <pc:sldMk cId="818481248" sldId="342"/>
            <ac:spMk id="2" creationId="{9301E6CB-52DD-4574-9F49-0BB2D041B8BC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06:28.815" v="5209" actId="108"/>
          <ac:spMkLst>
            <pc:docMk/>
            <pc:sldMk cId="818481248" sldId="342"/>
            <ac:spMk id="11" creationId="{7EC07479-D6AA-42D5-AAD0-A2B3353F16D3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9:02:58.115" v="4981" actId="20577"/>
          <ac:spMkLst>
            <pc:docMk/>
            <pc:sldMk cId="818481248" sldId="342"/>
            <ac:spMk id="62" creationId="{00000000-0000-0000-0000-000000000000}"/>
          </ac:spMkLst>
        </pc:sp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363302780" sldId="343"/>
        </pc:sldMkLst>
        <pc:spChg chg="del">
          <ac:chgData name="Hà Đồng Hưng - Khoa Công nghệ thông tin - VLSET" userId="544bb70a-02ae-480f-83e2-67ef1e534f47" providerId="ADAL" clId="{C3107A03-ABF2-494A-B41A-BE83E565821D}" dt="2022-04-12T09:07:14.366" v="5211" actId="478"/>
          <ac:spMkLst>
            <pc:docMk/>
            <pc:sldMk cId="1363302780" sldId="343"/>
            <ac:spMk id="2" creationId="{9301E6CB-52DD-4574-9F49-0BB2D041B8BC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11:25.258" v="5354" actId="1035"/>
          <ac:spMkLst>
            <pc:docMk/>
            <pc:sldMk cId="1363302780" sldId="343"/>
            <ac:spMk id="3" creationId="{7DE3923F-D93F-4EBF-AC43-C1E4F27EE6EA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9:07:18.592" v="5212" actId="478"/>
          <ac:spMkLst>
            <pc:docMk/>
            <pc:sldMk cId="1363302780" sldId="343"/>
            <ac:spMk id="11" creationId="{7EC07479-D6AA-42D5-AAD0-A2B3353F16D3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14:50.674" v="5571" actId="20577"/>
          <ac:spMkLst>
            <pc:docMk/>
            <pc:sldMk cId="1363302780" sldId="343"/>
            <ac:spMk id="13" creationId="{A0BC25DF-9DEB-4920-8BFD-49DC5C202F93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9:09:07.731" v="5324" actId="113"/>
          <ac:spMkLst>
            <pc:docMk/>
            <pc:sldMk cId="1363302780" sldId="343"/>
            <ac:spMk id="62" creationId="{00000000-0000-0000-0000-000000000000}"/>
          </ac:spMkLst>
        </pc:sp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620335226" sldId="344"/>
        </pc:sldMkLst>
        <pc:spChg chg="add mod">
          <ac:chgData name="Hà Đồng Hưng - Khoa Công nghệ thông tin - VLSET" userId="544bb70a-02ae-480f-83e2-67ef1e534f47" providerId="ADAL" clId="{C3107A03-ABF2-494A-B41A-BE83E565821D}" dt="2022-04-12T09:18:48.598" v="5757" actId="14100"/>
          <ac:spMkLst>
            <pc:docMk/>
            <pc:sldMk cId="1620335226" sldId="344"/>
            <ac:spMk id="2" creationId="{706F9C83-9217-4675-82A9-C50584981D8C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9:16:04.269" v="5574" actId="478"/>
          <ac:spMkLst>
            <pc:docMk/>
            <pc:sldMk cId="1620335226" sldId="344"/>
            <ac:spMk id="3" creationId="{7DE3923F-D93F-4EBF-AC43-C1E4F27EE6EA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20:24.774" v="5812" actId="1035"/>
          <ac:spMkLst>
            <pc:docMk/>
            <pc:sldMk cId="1620335226" sldId="344"/>
            <ac:spMk id="4" creationId="{950F558F-32F7-4D8B-8262-52321DC1BF54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9:16:01.454" v="5573" actId="478"/>
          <ac:spMkLst>
            <pc:docMk/>
            <pc:sldMk cId="1620335226" sldId="344"/>
            <ac:spMk id="13" creationId="{A0BC25DF-9DEB-4920-8BFD-49DC5C202F93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9:18:19.909" v="5750" actId="113"/>
          <ac:spMkLst>
            <pc:docMk/>
            <pc:sldMk cId="1620335226" sldId="344"/>
            <ac:spMk id="62" creationId="{00000000-0000-0000-0000-000000000000}"/>
          </ac:spMkLst>
        </pc:sp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873536252" sldId="345"/>
        </pc:sldMkLst>
        <pc:spChg chg="del">
          <ac:chgData name="Hà Đồng Hưng - Khoa Công nghệ thông tin - VLSET" userId="544bb70a-02ae-480f-83e2-67ef1e534f47" providerId="ADAL" clId="{C3107A03-ABF2-494A-B41A-BE83E565821D}" dt="2022-04-12T09:22:52.552" v="5816" actId="478"/>
          <ac:spMkLst>
            <pc:docMk/>
            <pc:sldMk cId="1873536252" sldId="345"/>
            <ac:spMk id="2" creationId="{706F9C83-9217-4675-82A9-C50584981D8C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25:53.433" v="6013" actId="14100"/>
          <ac:spMkLst>
            <pc:docMk/>
            <pc:sldMk cId="1873536252" sldId="345"/>
            <ac:spMk id="3" creationId="{556FA12E-A707-4278-B88D-A3DA09148D4C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9:22:50.254" v="5815" actId="478"/>
          <ac:spMkLst>
            <pc:docMk/>
            <pc:sldMk cId="1873536252" sldId="345"/>
            <ac:spMk id="4" creationId="{950F558F-32F7-4D8B-8262-52321DC1BF54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25:01.393" v="5959" actId="20577"/>
          <ac:spMkLst>
            <pc:docMk/>
            <pc:sldMk cId="1873536252" sldId="345"/>
            <ac:spMk id="12" creationId="{799511B6-CDF6-4B7A-8D58-FFFB5B90199F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29:00.716" v="6240"/>
          <ac:spMkLst>
            <pc:docMk/>
            <pc:sldMk cId="1873536252" sldId="345"/>
            <ac:spMk id="14" creationId="{0A804F27-DF12-4BF7-A2B8-7ED5E27BB06E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4:33:25.040" v="11730" actId="20577"/>
          <ac:spMkLst>
            <pc:docMk/>
            <pc:sldMk cId="1873536252" sldId="345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9:24:18.303" v="5886" actId="113"/>
          <ac:spMkLst>
            <pc:docMk/>
            <pc:sldMk cId="1873536252" sldId="345"/>
            <ac:spMk id="62" creationId="{00000000-0000-0000-0000-000000000000}"/>
          </ac:spMkLst>
        </pc:sp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742340030" sldId="346"/>
        </pc:sldMkLst>
        <pc:spChg chg="add mod">
          <ac:chgData name="Hà Đồng Hưng - Khoa Công nghệ thông tin - VLSET" userId="544bb70a-02ae-480f-83e2-67ef1e534f47" providerId="ADAL" clId="{C3107A03-ABF2-494A-B41A-BE83E565821D}" dt="2022-04-12T09:31:20.767" v="6306" actId="14100"/>
          <ac:spMkLst>
            <pc:docMk/>
            <pc:sldMk cId="742340030" sldId="346"/>
            <ac:spMk id="2" creationId="{D9211070-4654-4461-8E08-7C466B96635B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9:30:40.292" v="6295" actId="478"/>
          <ac:spMkLst>
            <pc:docMk/>
            <pc:sldMk cId="742340030" sldId="346"/>
            <ac:spMk id="3" creationId="{556FA12E-A707-4278-B88D-A3DA09148D4C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36:06.705" v="6434" actId="20577"/>
          <ac:spMkLst>
            <pc:docMk/>
            <pc:sldMk cId="742340030" sldId="346"/>
            <ac:spMk id="4" creationId="{9C9CAF4F-D1AD-4E7A-894D-BC0B117F2C72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39:00.423" v="6590" actId="1035"/>
          <ac:spMkLst>
            <pc:docMk/>
            <pc:sldMk cId="742340030" sldId="346"/>
            <ac:spMk id="5" creationId="{04D76236-9D51-4A92-92B1-68043897A2A1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9:37:34.637" v="6522" actId="20577"/>
          <ac:spMkLst>
            <pc:docMk/>
            <pc:sldMk cId="742340030" sldId="346"/>
            <ac:spMk id="12" creationId="{799511B6-CDF6-4B7A-8D58-FFFB5B90199F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9:30:09.315" v="6242" actId="478"/>
          <ac:spMkLst>
            <pc:docMk/>
            <pc:sldMk cId="742340030" sldId="346"/>
            <ac:spMk id="14" creationId="{0A804F27-DF12-4BF7-A2B8-7ED5E27BB06E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34:14.530" v="6410" actId="20577"/>
          <ac:spMkLst>
            <pc:docMk/>
            <pc:sldMk cId="742340030" sldId="346"/>
            <ac:spMk id="15" creationId="{5BCD27B3-A1AE-450F-A491-01D9F37759B2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2T09:37:59.013" v="6561" actId="20577"/>
          <ac:spMkLst>
            <pc:docMk/>
            <pc:sldMk cId="742340030" sldId="346"/>
            <ac:spMk id="16" creationId="{383EF66E-16B0-4FB0-931B-6424FDA358D2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4:33:30.474" v="11734" actId="20577"/>
          <ac:spMkLst>
            <pc:docMk/>
            <pc:sldMk cId="742340030" sldId="346"/>
            <ac:spMk id="21" creationId="{00000000-0000-0000-0000-000000000000}"/>
          </ac:spMkLst>
        </pc:sp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243970673" sldId="347"/>
        </pc:sldMkLst>
        <pc:spChg chg="add mod">
          <ac:chgData name="Hà Đồng Hưng - Khoa Công nghệ thông tin - VLSET" userId="544bb70a-02ae-480f-83e2-67ef1e534f47" providerId="ADAL" clId="{C3107A03-ABF2-494A-B41A-BE83E565821D}" dt="2022-04-14T07:44:56.206" v="7011"/>
          <ac:spMkLst>
            <pc:docMk/>
            <pc:sldMk cId="1243970673" sldId="347"/>
            <ac:spMk id="2" creationId="{27837CA9-1519-4129-90F5-B53167E2AC1E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9:47:57.738" v="6604" actId="478"/>
          <ac:spMkLst>
            <pc:docMk/>
            <pc:sldMk cId="1243970673" sldId="347"/>
            <ac:spMk id="2" creationId="{9301E6CB-52DD-4574-9F49-0BB2D041B8BC}"/>
          </ac:spMkLst>
        </pc:spChg>
        <pc:spChg chg="add del">
          <ac:chgData name="Hà Đồng Hưng - Khoa Công nghệ thông tin - VLSET" userId="544bb70a-02ae-480f-83e2-67ef1e534f47" providerId="ADAL" clId="{C3107A03-ABF2-494A-B41A-BE83E565821D}" dt="2022-04-14T07:44:33.695" v="7008" actId="478"/>
          <ac:spMkLst>
            <pc:docMk/>
            <pc:sldMk cId="1243970673" sldId="347"/>
            <ac:spMk id="3" creationId="{D8621A6C-24B7-40C7-9AA1-D5F0414D24E0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2T09:47:53.423" v="6603" actId="478"/>
          <ac:spMkLst>
            <pc:docMk/>
            <pc:sldMk cId="1243970673" sldId="347"/>
            <ac:spMk id="11" creationId="{7EC07479-D6AA-42D5-AAD0-A2B3353F16D3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2T09:48:07.156" v="6611" actId="20577"/>
          <ac:spMkLst>
            <pc:docMk/>
            <pc:sldMk cId="1243970673" sldId="347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4T07:48:03.831" v="7022" actId="20577"/>
          <ac:spMkLst>
            <pc:docMk/>
            <pc:sldMk cId="1243970673" sldId="347"/>
            <ac:spMk id="62" creationId="{00000000-0000-0000-0000-000000000000}"/>
          </ac:spMkLst>
        </pc:spChg>
      </pc:sldChg>
      <pc:sldChg chg="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387529193" sldId="348"/>
        </pc:sldMkLst>
        <pc:spChg chg="del">
          <ac:chgData name="Hà Đồng Hưng - Khoa Công nghệ thông tin - VLSET" userId="544bb70a-02ae-480f-83e2-67ef1e534f47" providerId="ADAL" clId="{C3107A03-ABF2-494A-B41A-BE83E565821D}" dt="2022-04-14T07:53:51.126" v="7024" actId="478"/>
          <ac:spMkLst>
            <pc:docMk/>
            <pc:sldMk cId="387529193" sldId="348"/>
            <ac:spMk id="2" creationId="{27837CA9-1519-4129-90F5-B53167E2AC1E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4T08:16:31.894" v="7639" actId="20577"/>
          <ac:spMkLst>
            <pc:docMk/>
            <pc:sldMk cId="387529193" sldId="348"/>
            <ac:spMk id="62" creationId="{00000000-0000-0000-0000-000000000000}"/>
          </ac:spMkLst>
        </pc:spChg>
      </pc:sldChg>
      <pc:sldChg chg="add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2525495423" sldId="349"/>
        </pc:sldMkLst>
        <pc:spChg chg="add mod">
          <ac:chgData name="Hà Đồng Hưng - Khoa Công nghệ thông tin - VLSET" userId="544bb70a-02ae-480f-83e2-67ef1e534f47" providerId="ADAL" clId="{C3107A03-ABF2-494A-B41A-BE83E565821D}" dt="2022-04-14T08:38:32.259" v="7673" actId="207"/>
          <ac:spMkLst>
            <pc:docMk/>
            <pc:sldMk cId="2525495423" sldId="349"/>
            <ac:spMk id="2" creationId="{C93BF599-0847-4762-9A0F-878E1C072849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4T08:38:23.780" v="7671" actId="20577"/>
          <ac:spMkLst>
            <pc:docMk/>
            <pc:sldMk cId="2525495423" sldId="349"/>
            <ac:spMk id="62" creationId="{00000000-0000-0000-0000-000000000000}"/>
          </ac:spMkLst>
        </pc:sp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539070168" sldId="350"/>
        </pc:sldMkLst>
        <pc:spChg chg="del">
          <ac:chgData name="Hà Đồng Hưng - Khoa Công nghệ thông tin - VLSET" userId="544bb70a-02ae-480f-83e2-67ef1e534f47" providerId="ADAL" clId="{C3107A03-ABF2-494A-B41A-BE83E565821D}" dt="2022-04-14T08:39:36.209" v="7675" actId="478"/>
          <ac:spMkLst>
            <pc:docMk/>
            <pc:sldMk cId="1539070168" sldId="350"/>
            <ac:spMk id="2" creationId="{C93BF599-0847-4762-9A0F-878E1C072849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4T08:39:44.626" v="7704" actId="20577"/>
          <ac:spMkLst>
            <pc:docMk/>
            <pc:sldMk cId="1539070168" sldId="350"/>
            <ac:spMk id="62" creationId="{00000000-0000-0000-0000-000000000000}"/>
          </ac:spMkLst>
        </pc:spChg>
        <pc:graphicFrameChg chg="add mod modGraphic">
          <ac:chgData name="Hà Đồng Hưng - Khoa Công nghệ thông tin - VLSET" userId="544bb70a-02ae-480f-83e2-67ef1e534f47" providerId="ADAL" clId="{C3107A03-ABF2-494A-B41A-BE83E565821D}" dt="2022-04-14T08:49:45.745" v="7948" actId="207"/>
          <ac:graphicFrameMkLst>
            <pc:docMk/>
            <pc:sldMk cId="1539070168" sldId="350"/>
            <ac:graphicFrameMk id="3" creationId="{BCBD68BE-C7DC-4658-8EBF-E9C1D18918EC}"/>
          </ac:graphicFrameMkLst>
        </pc:graphicFrameChg>
      </pc:sldChg>
      <pc:sldChg chg="addSp delSp modSp add del">
        <pc:chgData name="Hà Đồng Hưng - Khoa Công nghệ thông tin - VLSET" userId="544bb70a-02ae-480f-83e2-67ef1e534f47" providerId="ADAL" clId="{C3107A03-ABF2-494A-B41A-BE83E565821D}" dt="2022-04-14T09:24:09.146" v="8106" actId="2696"/>
        <pc:sldMkLst>
          <pc:docMk/>
          <pc:sldMk cId="2987872153" sldId="351"/>
        </pc:sldMkLst>
        <pc:spChg chg="mod">
          <ac:chgData name="Hà Đồng Hưng - Khoa Công nghệ thông tin - VLSET" userId="544bb70a-02ae-480f-83e2-67ef1e534f47" providerId="ADAL" clId="{C3107A03-ABF2-494A-B41A-BE83E565821D}" dt="2022-04-14T08:53:35.135" v="8007" actId="20577"/>
          <ac:spMkLst>
            <pc:docMk/>
            <pc:sldMk cId="2987872153" sldId="351"/>
            <ac:spMk id="62" creationId="{00000000-0000-0000-0000-000000000000}"/>
          </ac:spMkLst>
        </pc:spChg>
        <pc:graphicFrameChg chg="add del mod modGraphic">
          <ac:chgData name="Hà Đồng Hưng - Khoa Công nghệ thông tin - VLSET" userId="544bb70a-02ae-480f-83e2-67ef1e534f47" providerId="ADAL" clId="{C3107A03-ABF2-494A-B41A-BE83E565821D}" dt="2022-04-14T08:52:52.198" v="7966" actId="478"/>
          <ac:graphicFrameMkLst>
            <pc:docMk/>
            <pc:sldMk cId="2987872153" sldId="351"/>
            <ac:graphicFrameMk id="2" creationId="{3B6D09CE-8B83-45BF-BF53-9BACE1C9D273}"/>
          </ac:graphicFrameMkLst>
        </pc:graphicFrameChg>
        <pc:graphicFrameChg chg="del">
          <ac:chgData name="Hà Đồng Hưng - Khoa Công nghệ thông tin - VLSET" userId="544bb70a-02ae-480f-83e2-67ef1e534f47" providerId="ADAL" clId="{C3107A03-ABF2-494A-B41A-BE83E565821D}" dt="2022-04-14T08:51:35.193" v="7961" actId="478"/>
          <ac:graphicFrameMkLst>
            <pc:docMk/>
            <pc:sldMk cId="2987872153" sldId="351"/>
            <ac:graphicFrameMk id="3" creationId="{BCBD68BE-C7DC-4658-8EBF-E9C1D18918EC}"/>
          </ac:graphicFrameMkLst>
        </pc:graphicFrameChg>
        <pc:graphicFrameChg chg="add mod modGraphic">
          <ac:chgData name="Hà Đồng Hưng - Khoa Công nghệ thông tin - VLSET" userId="544bb70a-02ae-480f-83e2-67ef1e534f47" providerId="ADAL" clId="{C3107A03-ABF2-494A-B41A-BE83E565821D}" dt="2022-04-14T08:53:54.751" v="8037" actId="20577"/>
          <ac:graphicFrameMkLst>
            <pc:docMk/>
            <pc:sldMk cId="2987872153" sldId="351"/>
            <ac:graphicFrameMk id="4" creationId="{F29C456F-5D83-49A3-B655-8150198E384D}"/>
          </ac:graphicFrameMkLst>
        </pc:graphicFrameChg>
      </pc:sldChg>
      <pc:sldChg chg="modSp add del">
        <pc:chgData name="Hà Đồng Hưng - Khoa Công nghệ thông tin - VLSET" userId="544bb70a-02ae-480f-83e2-67ef1e534f47" providerId="ADAL" clId="{C3107A03-ABF2-494A-B41A-BE83E565821D}" dt="2022-04-14T09:24:11.015" v="8107" actId="2696"/>
        <pc:sldMkLst>
          <pc:docMk/>
          <pc:sldMk cId="1855067259" sldId="352"/>
        </pc:sldMkLst>
        <pc:graphicFrameChg chg="mod modGraphic">
          <ac:chgData name="Hà Đồng Hưng - Khoa Công nghệ thông tin - VLSET" userId="544bb70a-02ae-480f-83e2-67ef1e534f47" providerId="ADAL" clId="{C3107A03-ABF2-494A-B41A-BE83E565821D}" dt="2022-04-14T08:55:05.857" v="8040"/>
          <ac:graphicFrameMkLst>
            <pc:docMk/>
            <pc:sldMk cId="1855067259" sldId="352"/>
            <ac:graphicFrameMk id="4" creationId="{F29C456F-5D83-49A3-B655-8150198E384D}"/>
          </ac:graphicFrameMkLst>
        </pc:graphicFrameChg>
      </pc:sldChg>
      <pc:sldChg chg="modSp add del">
        <pc:chgData name="Hà Đồng Hưng - Khoa Công nghệ thông tin - VLSET" userId="544bb70a-02ae-480f-83e2-67ef1e534f47" providerId="ADAL" clId="{C3107A03-ABF2-494A-B41A-BE83E565821D}" dt="2022-04-14T09:24:13.185" v="8108" actId="2696"/>
        <pc:sldMkLst>
          <pc:docMk/>
          <pc:sldMk cId="726878989" sldId="353"/>
        </pc:sldMkLst>
        <pc:graphicFrameChg chg="mod modGraphic">
          <ac:chgData name="Hà Đồng Hưng - Khoa Công nghệ thông tin - VLSET" userId="544bb70a-02ae-480f-83e2-67ef1e534f47" providerId="ADAL" clId="{C3107A03-ABF2-494A-B41A-BE83E565821D}" dt="2022-04-14T08:56:07.339" v="8043"/>
          <ac:graphicFrameMkLst>
            <pc:docMk/>
            <pc:sldMk cId="726878989" sldId="353"/>
            <ac:graphicFrameMk id="4" creationId="{F29C456F-5D83-49A3-B655-8150198E384D}"/>
          </ac:graphicFrameMkLst>
        </pc:graphicFrame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087162822" sldId="354"/>
        </pc:sldMkLst>
        <pc:spChg chg="add del mod">
          <ac:chgData name="Hà Đồng Hưng - Khoa Công nghệ thông tin - VLSET" userId="544bb70a-02ae-480f-83e2-67ef1e534f47" providerId="ADAL" clId="{C3107A03-ABF2-494A-B41A-BE83E565821D}" dt="2022-04-14T09:10:46.032" v="8053" actId="478"/>
          <ac:spMkLst>
            <pc:docMk/>
            <pc:sldMk cId="1087162822" sldId="354"/>
            <ac:spMk id="2" creationId="{2EA91998-4DB6-453D-B38F-6712A87A657E}"/>
          </ac:spMkLst>
        </pc:spChg>
        <pc:graphicFrameChg chg="add del mod">
          <ac:chgData name="Hà Đồng Hưng - Khoa Công nghệ thông tin - VLSET" userId="544bb70a-02ae-480f-83e2-67ef1e534f47" providerId="ADAL" clId="{C3107A03-ABF2-494A-B41A-BE83E565821D}" dt="2022-04-14T09:08:15.921" v="8052" actId="478"/>
          <ac:graphicFrameMkLst>
            <pc:docMk/>
            <pc:sldMk cId="1087162822" sldId="354"/>
            <ac:graphicFrameMk id="3" creationId="{C5FB11DA-9F4C-4FE5-B50C-7F1AC233A44F}"/>
          </ac:graphicFrameMkLst>
        </pc:graphicFrameChg>
        <pc:graphicFrameChg chg="del modGraphic">
          <ac:chgData name="Hà Đồng Hưng - Khoa Công nghệ thông tin - VLSET" userId="544bb70a-02ae-480f-83e2-67ef1e534f47" providerId="ADAL" clId="{C3107A03-ABF2-494A-B41A-BE83E565821D}" dt="2022-04-14T09:07:24.912" v="8046" actId="478"/>
          <ac:graphicFrameMkLst>
            <pc:docMk/>
            <pc:sldMk cId="1087162822" sldId="354"/>
            <ac:graphicFrameMk id="4" creationId="{F29C456F-5D83-49A3-B655-8150198E384D}"/>
          </ac:graphicFrameMkLst>
        </pc:graphicFrameChg>
        <pc:graphicFrameChg chg="add mod modGraphic">
          <ac:chgData name="Hà Đồng Hưng - Khoa Công nghệ thông tin - VLSET" userId="544bb70a-02ae-480f-83e2-67ef1e534f47" providerId="ADAL" clId="{C3107A03-ABF2-494A-B41A-BE83E565821D}" dt="2022-04-14T09:28:06.957" v="8360" actId="207"/>
          <ac:graphicFrameMkLst>
            <pc:docMk/>
            <pc:sldMk cId="1087162822" sldId="354"/>
            <ac:graphicFrameMk id="6" creationId="{E92BA677-6655-4E0F-9CA4-42262333390A}"/>
          </ac:graphicFrameMkLst>
        </pc:graphicFrame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294704545" sldId="355"/>
        </pc:sldMkLst>
        <pc:spChg chg="mod">
          <ac:chgData name="Hà Đồng Hưng - Khoa Công nghệ thông tin - VLSET" userId="544bb70a-02ae-480f-83e2-67ef1e534f47" providerId="ADAL" clId="{C3107A03-ABF2-494A-B41A-BE83E565821D}" dt="2022-04-14T09:14:40.769" v="8084" actId="20577"/>
          <ac:spMkLst>
            <pc:docMk/>
            <pc:sldMk cId="1294704545" sldId="355"/>
            <ac:spMk id="62" creationId="{00000000-0000-0000-0000-000000000000}"/>
          </ac:spMkLst>
        </pc:spChg>
        <pc:graphicFrameChg chg="add mod modGraphic">
          <ac:chgData name="Hà Đồng Hưng - Khoa Công nghệ thông tin - VLSET" userId="544bb70a-02ae-480f-83e2-67ef1e534f47" providerId="ADAL" clId="{C3107A03-ABF2-494A-B41A-BE83E565821D}" dt="2022-04-14T09:28:21.259" v="8362" actId="207"/>
          <ac:graphicFrameMkLst>
            <pc:docMk/>
            <pc:sldMk cId="1294704545" sldId="355"/>
            <ac:graphicFrameMk id="2" creationId="{B02A4CC3-FE51-4EB6-8982-05BD241B54E7}"/>
          </ac:graphicFrameMkLst>
        </pc:graphicFrameChg>
        <pc:graphicFrameChg chg="del">
          <ac:chgData name="Hà Đồng Hưng - Khoa Công nghệ thông tin - VLSET" userId="544bb70a-02ae-480f-83e2-67ef1e534f47" providerId="ADAL" clId="{C3107A03-ABF2-494A-B41A-BE83E565821D}" dt="2022-04-14T09:14:37.073" v="8078" actId="478"/>
          <ac:graphicFrameMkLst>
            <pc:docMk/>
            <pc:sldMk cId="1294704545" sldId="355"/>
            <ac:graphicFrameMk id="6" creationId="{E92BA677-6655-4E0F-9CA4-42262333390A}"/>
          </ac:graphicFrameMkLst>
        </pc:graphicFrame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23474373" sldId="356"/>
        </pc:sldMkLst>
        <pc:spChg chg="mod">
          <ac:chgData name="Hà Đồng Hưng - Khoa Công nghệ thông tin - VLSET" userId="544bb70a-02ae-480f-83e2-67ef1e534f47" providerId="ADAL" clId="{C3107A03-ABF2-494A-B41A-BE83E565821D}" dt="2022-04-14T09:30:26.421" v="8368"/>
          <ac:spMkLst>
            <pc:docMk/>
            <pc:sldMk cId="123474373" sldId="356"/>
            <ac:spMk id="62" creationId="{00000000-0000-0000-0000-000000000000}"/>
          </ac:spMkLst>
        </pc:spChg>
        <pc:graphicFrameChg chg="del">
          <ac:chgData name="Hà Đồng Hưng - Khoa Công nghệ thông tin - VLSET" userId="544bb70a-02ae-480f-83e2-67ef1e534f47" providerId="ADAL" clId="{C3107A03-ABF2-494A-B41A-BE83E565821D}" dt="2022-04-14T09:30:04.816" v="8364" actId="478"/>
          <ac:graphicFrameMkLst>
            <pc:docMk/>
            <pc:sldMk cId="123474373" sldId="356"/>
            <ac:graphicFrameMk id="2" creationId="{B02A4CC3-FE51-4EB6-8982-05BD241B54E7}"/>
          </ac:graphicFrameMkLst>
        </pc:graphicFrameChg>
        <pc:graphicFrameChg chg="add mod modGraphic">
          <ac:chgData name="Hà Đồng Hưng - Khoa Công nghệ thông tin - VLSET" userId="544bb70a-02ae-480f-83e2-67ef1e534f47" providerId="ADAL" clId="{C3107A03-ABF2-494A-B41A-BE83E565821D}" dt="2022-04-14T09:33:59.153" v="8380" actId="207"/>
          <ac:graphicFrameMkLst>
            <pc:docMk/>
            <pc:sldMk cId="123474373" sldId="356"/>
            <ac:graphicFrameMk id="3" creationId="{020D8C7C-6E5E-4B0F-84B2-489E02C5A624}"/>
          </ac:graphicFrameMkLst>
        </pc:graphicFrame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453815202" sldId="357"/>
        </pc:sldMkLst>
        <pc:spChg chg="add mod">
          <ac:chgData name="Hà Đồng Hưng - Khoa Công nghệ thông tin - VLSET" userId="544bb70a-02ae-480f-83e2-67ef1e534f47" providerId="ADAL" clId="{C3107A03-ABF2-494A-B41A-BE83E565821D}" dt="2022-04-14T09:35:59.332" v="8393" actId="14100"/>
          <ac:spMkLst>
            <pc:docMk/>
            <pc:sldMk cId="453815202" sldId="357"/>
            <ac:spMk id="2" creationId="{B06C2276-72F7-4E13-AE1B-7A3116E61BEE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4T09:35:24.994" v="8388" actId="6549"/>
          <ac:spMkLst>
            <pc:docMk/>
            <pc:sldMk cId="453815202" sldId="357"/>
            <ac:spMk id="62" creationId="{00000000-0000-0000-0000-000000000000}"/>
          </ac:spMkLst>
        </pc:spChg>
        <pc:graphicFrameChg chg="del">
          <ac:chgData name="Hà Đồng Hưng - Khoa Công nghệ thông tin - VLSET" userId="544bb70a-02ae-480f-83e2-67ef1e534f47" providerId="ADAL" clId="{C3107A03-ABF2-494A-B41A-BE83E565821D}" dt="2022-04-14T09:34:34.337" v="8382" actId="478"/>
          <ac:graphicFrameMkLst>
            <pc:docMk/>
            <pc:sldMk cId="453815202" sldId="357"/>
            <ac:graphicFrameMk id="3" creationId="{020D8C7C-6E5E-4B0F-84B2-489E02C5A624}"/>
          </ac:graphicFrameMkLst>
        </pc:graphicFrameChg>
      </pc:sldChg>
      <pc:sldChg chg="add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93912519" sldId="358"/>
        </pc:sldMkLst>
        <pc:graphicFrameChg chg="add mod modGraphic">
          <ac:chgData name="Hà Đồng Hưng - Khoa Công nghệ thông tin - VLSET" userId="544bb70a-02ae-480f-83e2-67ef1e534f47" providerId="ADAL" clId="{C3107A03-ABF2-494A-B41A-BE83E565821D}" dt="2022-04-14T09:42:45.915" v="8540" actId="207"/>
          <ac:graphicFrameMkLst>
            <pc:docMk/>
            <pc:sldMk cId="93912519" sldId="358"/>
            <ac:graphicFrameMk id="2" creationId="{50259ABA-D9AE-4C8D-9170-1E293FD7E488}"/>
          </ac:graphicFrameMkLst>
        </pc:graphicFrame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744979444" sldId="359"/>
        </pc:sldMkLst>
        <pc:spChg chg="add del mod">
          <ac:chgData name="Hà Đồng Hưng - Khoa Công nghệ thông tin - VLSET" userId="544bb70a-02ae-480f-83e2-67ef1e534f47" providerId="ADAL" clId="{C3107A03-ABF2-494A-B41A-BE83E565821D}" dt="2022-04-15T01:26:12.716" v="8827" actId="478"/>
          <ac:spMkLst>
            <pc:docMk/>
            <pc:sldMk cId="744979444" sldId="359"/>
            <ac:spMk id="3" creationId="{F136067B-A0FF-42D1-B797-4A1EDF1666B9}"/>
          </ac:spMkLst>
        </pc:spChg>
        <pc:spChg chg="add del mod">
          <ac:chgData name="Hà Đồng Hưng - Khoa Công nghệ thông tin - VLSET" userId="544bb70a-02ae-480f-83e2-67ef1e534f47" providerId="ADAL" clId="{C3107A03-ABF2-494A-B41A-BE83E565821D}" dt="2022-04-15T01:26:46.112" v="8832" actId="478"/>
          <ac:spMkLst>
            <pc:docMk/>
            <pc:sldMk cId="744979444" sldId="359"/>
            <ac:spMk id="4" creationId="{3AE5AD16-368F-4769-9EC8-8D22A104181D}"/>
          </ac:spMkLst>
        </pc:spChg>
        <pc:spChg chg="add del mod">
          <ac:chgData name="Hà Đồng Hưng - Khoa Công nghệ thông tin - VLSET" userId="544bb70a-02ae-480f-83e2-67ef1e534f47" providerId="ADAL" clId="{C3107A03-ABF2-494A-B41A-BE83E565821D}" dt="2022-04-15T01:26:39.175" v="8831" actId="478"/>
          <ac:spMkLst>
            <pc:docMk/>
            <pc:sldMk cId="744979444" sldId="359"/>
            <ac:spMk id="5" creationId="{39BB536E-C346-4E2D-BB36-B3EE7098DA31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5T01:28:47.452" v="8846" actId="1076"/>
          <ac:spMkLst>
            <pc:docMk/>
            <pc:sldMk cId="744979444" sldId="359"/>
            <ac:spMk id="6" creationId="{9F7AF526-16C0-42DE-B721-887FD53771E6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4T09:44:41.214" v="8554" actId="20577"/>
          <ac:spMkLst>
            <pc:docMk/>
            <pc:sldMk cId="744979444" sldId="359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1:24:03.726" v="8814" actId="207"/>
          <ac:spMkLst>
            <pc:docMk/>
            <pc:sldMk cId="744979444" sldId="359"/>
            <ac:spMk id="62" creationId="{00000000-0000-0000-0000-000000000000}"/>
          </ac:spMkLst>
        </pc:spChg>
        <pc:graphicFrameChg chg="del">
          <ac:chgData name="Hà Đồng Hưng - Khoa Công nghệ thông tin - VLSET" userId="544bb70a-02ae-480f-83e2-67ef1e534f47" providerId="ADAL" clId="{C3107A03-ABF2-494A-B41A-BE83E565821D}" dt="2022-04-14T09:44:44.222" v="8555" actId="478"/>
          <ac:graphicFrameMkLst>
            <pc:docMk/>
            <pc:sldMk cId="744979444" sldId="359"/>
            <ac:graphicFrameMk id="2" creationId="{50259ABA-D9AE-4C8D-9170-1E293FD7E488}"/>
          </ac:graphicFrameMkLst>
        </pc:graphicFrame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3852623450" sldId="360"/>
        </pc:sldMkLst>
        <pc:spChg chg="add del mod">
          <ac:chgData name="Hà Đồng Hưng - Khoa Công nghệ thông tin - VLSET" userId="544bb70a-02ae-480f-83e2-67ef1e534f47" providerId="ADAL" clId="{C3107A03-ABF2-494A-B41A-BE83E565821D}" dt="2022-04-15T01:29:45.321" v="8855" actId="478"/>
          <ac:spMkLst>
            <pc:docMk/>
            <pc:sldMk cId="3852623450" sldId="360"/>
            <ac:spMk id="2" creationId="{AE7D9A74-28C9-480C-8CB4-499C515C2AB0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5T01:37:44.059" v="9205" actId="207"/>
          <ac:spMkLst>
            <pc:docMk/>
            <pc:sldMk cId="3852623450" sldId="360"/>
            <ac:spMk id="3" creationId="{EF2834BB-8875-4A10-9DDA-042BAA511732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5T01:28:57.660" v="8848" actId="478"/>
          <ac:spMkLst>
            <pc:docMk/>
            <pc:sldMk cId="3852623450" sldId="360"/>
            <ac:spMk id="6" creationId="{9F7AF526-16C0-42DE-B721-887FD53771E6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5T01:29:01.114" v="8849" actId="478"/>
          <ac:spMkLst>
            <pc:docMk/>
            <pc:sldMk cId="3852623450" sldId="360"/>
            <ac:spMk id="62" creationId="{00000000-0000-0000-0000-000000000000}"/>
          </ac:spMkLst>
        </pc:spChg>
        <pc:grpChg chg="del">
          <ac:chgData name="Hà Đồng Hưng - Khoa Công nghệ thông tin - VLSET" userId="544bb70a-02ae-480f-83e2-67ef1e534f47" providerId="ADAL" clId="{C3107A03-ABF2-494A-B41A-BE83E565821D}" dt="2022-04-15T01:29:02.940" v="8850" actId="478"/>
          <ac:grpSpMkLst>
            <pc:docMk/>
            <pc:sldMk cId="3852623450" sldId="360"/>
            <ac:grpSpMk id="20" creationId="{00000000-0000-0000-0000-000000000000}"/>
          </ac:grpSpMkLst>
        </pc:grp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640733029" sldId="361"/>
        </pc:sldMkLst>
        <pc:spChg chg="add mod">
          <ac:chgData name="Hà Đồng Hưng - Khoa Công nghệ thông tin - VLSET" userId="544bb70a-02ae-480f-83e2-67ef1e534f47" providerId="ADAL" clId="{C3107A03-ABF2-494A-B41A-BE83E565821D}" dt="2022-04-15T01:41:28.349" v="9233" actId="1037"/>
          <ac:spMkLst>
            <pc:docMk/>
            <pc:sldMk cId="1640733029" sldId="361"/>
            <ac:spMk id="2" creationId="{AA47A70B-26EE-402F-B014-ABF6C80ABF9E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5T01:34:59.699" v="8999" actId="478"/>
          <ac:spMkLst>
            <pc:docMk/>
            <pc:sldMk cId="1640733029" sldId="361"/>
            <ac:spMk id="6" creationId="{9F7AF526-16C0-42DE-B721-887FD53771E6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1:42:01.586" v="9235" actId="20577"/>
          <ac:spMkLst>
            <pc:docMk/>
            <pc:sldMk cId="1640733029" sldId="361"/>
            <ac:spMk id="62" creationId="{00000000-0000-0000-0000-000000000000}"/>
          </ac:spMkLst>
        </pc:spChg>
      </pc:sldChg>
      <pc:sldChg chg="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776021173" sldId="362"/>
        </pc:sldMkLst>
        <pc:spChg chg="del">
          <ac:chgData name="Hà Đồng Hưng - Khoa Công nghệ thông tin - VLSET" userId="544bb70a-02ae-480f-83e2-67ef1e534f47" providerId="ADAL" clId="{C3107A03-ABF2-494A-B41A-BE83E565821D}" dt="2022-04-15T01:50:42.004" v="9246" actId="478"/>
          <ac:spMkLst>
            <pc:docMk/>
            <pc:sldMk cId="1776021173" sldId="362"/>
            <ac:spMk id="6" creationId="{9F7AF526-16C0-42DE-B721-887FD53771E6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1:51:18.545" v="9261" actId="20577"/>
          <ac:spMkLst>
            <pc:docMk/>
            <pc:sldMk cId="1776021173" sldId="362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2:47:50.472" v="9837" actId="20577"/>
          <ac:spMkLst>
            <pc:docMk/>
            <pc:sldMk cId="1776021173" sldId="362"/>
            <ac:spMk id="62" creationId="{00000000-0000-0000-0000-000000000000}"/>
          </ac:spMkLst>
        </pc:sp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3535798831" sldId="363"/>
        </pc:sldMkLst>
        <pc:spChg chg="add del mod">
          <ac:chgData name="Hà Đồng Hưng - Khoa Công nghệ thông tin - VLSET" userId="544bb70a-02ae-480f-83e2-67ef1e534f47" providerId="ADAL" clId="{C3107A03-ABF2-494A-B41A-BE83E565821D}" dt="2022-04-15T02:40:18.891" v="9831" actId="478"/>
          <ac:spMkLst>
            <pc:docMk/>
            <pc:sldMk cId="3535798831" sldId="363"/>
            <ac:spMk id="2" creationId="{EBA6A73C-0335-422C-B73A-898BDFF2A731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5T02:39:44.656" v="9828" actId="478"/>
          <ac:spMkLst>
            <pc:docMk/>
            <pc:sldMk cId="3535798831" sldId="363"/>
            <ac:spMk id="62" creationId="{00000000-0000-0000-0000-000000000000}"/>
          </ac:spMkLst>
        </pc:spChg>
        <pc:picChg chg="add mod">
          <ac:chgData name="Hà Đồng Hưng - Khoa Công nghệ thông tin - VLSET" userId="544bb70a-02ae-480f-83e2-67ef1e534f47" providerId="ADAL" clId="{C3107A03-ABF2-494A-B41A-BE83E565821D}" dt="2022-04-15T02:41:25.708" v="9834" actId="1076"/>
          <ac:picMkLst>
            <pc:docMk/>
            <pc:sldMk cId="3535798831" sldId="363"/>
            <ac:picMk id="3" creationId="{ED2E4EE7-AF3A-42F5-B420-AFC4D338CAA9}"/>
          </ac:picMkLst>
        </pc:pic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852493638" sldId="364"/>
        </pc:sldMkLst>
        <pc:spChg chg="add mod">
          <ac:chgData name="Hà Đồng Hưng - Khoa Công nghệ thông tin - VLSET" userId="544bb70a-02ae-480f-83e2-67ef1e534f47" providerId="ADAL" clId="{C3107A03-ABF2-494A-B41A-BE83E565821D}" dt="2022-04-15T02:54:10.933" v="9857" actId="1076"/>
          <ac:spMkLst>
            <pc:docMk/>
            <pc:sldMk cId="852493638" sldId="364"/>
            <ac:spMk id="4" creationId="{DE40F90C-C9ED-4E66-8D71-098E8641B770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5T02:55:08.020" v="9862" actId="1076"/>
          <ac:spMkLst>
            <pc:docMk/>
            <pc:sldMk cId="852493638" sldId="364"/>
            <ac:spMk id="5" creationId="{F4A28BFF-02B9-465A-98A4-670223B813CB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2:54:36.121" v="9860" actId="255"/>
          <ac:spMkLst>
            <pc:docMk/>
            <pc:sldMk cId="852493638" sldId="364"/>
            <ac:spMk id="90" creationId="{00000000-0000-0000-0000-000000000000}"/>
          </ac:spMkLst>
        </pc:spChg>
        <pc:picChg chg="add mod">
          <ac:chgData name="Hà Đồng Hưng - Khoa Công nghệ thông tin - VLSET" userId="544bb70a-02ae-480f-83e2-67ef1e534f47" providerId="ADAL" clId="{C3107A03-ABF2-494A-B41A-BE83E565821D}" dt="2022-04-15T02:53:39.226" v="9853" actId="1036"/>
          <ac:picMkLst>
            <pc:docMk/>
            <pc:sldMk cId="852493638" sldId="364"/>
            <ac:picMk id="2" creationId="{54451771-E128-4A53-8BAB-98FDD30AF401}"/>
          </ac:picMkLst>
        </pc:picChg>
        <pc:picChg chg="del">
          <ac:chgData name="Hà Đồng Hưng - Khoa Công nghệ thông tin - VLSET" userId="544bb70a-02ae-480f-83e2-67ef1e534f47" providerId="ADAL" clId="{C3107A03-ABF2-494A-B41A-BE83E565821D}" dt="2022-04-15T02:53:13.604" v="9839" actId="478"/>
          <ac:picMkLst>
            <pc:docMk/>
            <pc:sldMk cId="852493638" sldId="364"/>
            <ac:picMk id="3" creationId="{ED2E4EE7-AF3A-42F5-B420-AFC4D338CAA9}"/>
          </ac:picMkLst>
        </pc:picChg>
      </pc:sldChg>
      <pc:sldChg chg="addSp delSp 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1850326395" sldId="365"/>
        </pc:sldMkLst>
        <pc:spChg chg="add mod">
          <ac:chgData name="Hà Đồng Hưng - Khoa Công nghệ thông tin - VLSET" userId="544bb70a-02ae-480f-83e2-67ef1e534f47" providerId="ADAL" clId="{C3107A03-ABF2-494A-B41A-BE83E565821D}" dt="2022-04-15T03:11:10.369" v="10050" actId="1076"/>
          <ac:spMkLst>
            <pc:docMk/>
            <pc:sldMk cId="1850326395" sldId="365"/>
            <ac:spMk id="3" creationId="{0EAE65C9-C344-4C92-B8F0-C98CE5B63CF6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5T02:56:27.384" v="9865" actId="478"/>
          <ac:spMkLst>
            <pc:docMk/>
            <pc:sldMk cId="1850326395" sldId="365"/>
            <ac:spMk id="4" creationId="{DE40F90C-C9ED-4E66-8D71-098E8641B770}"/>
          </ac:spMkLst>
        </pc:spChg>
        <pc:spChg chg="del">
          <ac:chgData name="Hà Đồng Hưng - Khoa Công nghệ thông tin - VLSET" userId="544bb70a-02ae-480f-83e2-67ef1e534f47" providerId="ADAL" clId="{C3107A03-ABF2-494A-B41A-BE83E565821D}" dt="2022-04-15T02:56:21.028" v="9864" actId="478"/>
          <ac:spMkLst>
            <pc:docMk/>
            <pc:sldMk cId="1850326395" sldId="365"/>
            <ac:spMk id="5" creationId="{F4A28BFF-02B9-465A-98A4-670223B813CB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5T03:10:57.834" v="10048" actId="1076"/>
          <ac:spMkLst>
            <pc:docMk/>
            <pc:sldMk cId="1850326395" sldId="365"/>
            <ac:spMk id="6" creationId="{9CEBB998-56A3-4DF3-9395-B99472EECA2A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5T03:11:02.370" v="10049" actId="1076"/>
          <ac:spMkLst>
            <pc:docMk/>
            <pc:sldMk cId="1850326395" sldId="365"/>
            <ac:spMk id="7" creationId="{14A598FF-7DD5-4FC2-9FA2-9362305DDC99}"/>
          </ac:spMkLst>
        </pc:spChg>
        <pc:spChg chg="add mod">
          <ac:chgData name="Hà Đồng Hưng - Khoa Công nghệ thông tin - VLSET" userId="544bb70a-02ae-480f-83e2-67ef1e534f47" providerId="ADAL" clId="{C3107A03-ABF2-494A-B41A-BE83E565821D}" dt="2022-04-15T03:08:18.579" v="9948" actId="13926"/>
          <ac:spMkLst>
            <pc:docMk/>
            <pc:sldMk cId="1850326395" sldId="365"/>
            <ac:spMk id="8" creationId="{30446E0E-11AE-4B40-9CC3-6DFF12A0E7F9}"/>
          </ac:spMkLst>
        </pc:spChg>
      </pc:sldChg>
      <pc:sldChg chg="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3119874464" sldId="366"/>
        </pc:sldMkLst>
        <pc:spChg chg="mod">
          <ac:chgData name="Hà Đồng Hưng - Khoa Công nghệ thông tin - VLSET" userId="544bb70a-02ae-480f-83e2-67ef1e534f47" providerId="ADAL" clId="{C3107A03-ABF2-494A-B41A-BE83E565821D}" dt="2022-04-15T03:13:53.925" v="10068" actId="20577"/>
          <ac:spMkLst>
            <pc:docMk/>
            <pc:sldMk cId="3119874464" sldId="366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C3107A03-ABF2-494A-B41A-BE83E565821D}" dt="2022-04-15T04:17:12.038" v="11305" actId="113"/>
          <ac:spMkLst>
            <pc:docMk/>
            <pc:sldMk cId="3119874464" sldId="366"/>
            <ac:spMk id="62" creationId="{00000000-0000-0000-0000-000000000000}"/>
          </ac:spMkLst>
        </pc:spChg>
      </pc:sldChg>
      <pc:sldChg chg="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797614192" sldId="367"/>
        </pc:sldMkLst>
        <pc:spChg chg="mod">
          <ac:chgData name="Hà Đồng Hưng - Khoa Công nghệ thông tin - VLSET" userId="544bb70a-02ae-480f-83e2-67ef1e534f47" providerId="ADAL" clId="{C3107A03-ABF2-494A-B41A-BE83E565821D}" dt="2022-04-15T04:21:21.823" v="11411" actId="20577"/>
          <ac:spMkLst>
            <pc:docMk/>
            <pc:sldMk cId="797614192" sldId="367"/>
            <ac:spMk id="62" creationId="{00000000-0000-0000-0000-000000000000}"/>
          </ac:spMkLst>
        </pc:spChg>
      </pc:sldChg>
      <pc:sldChg chg="modSp add modTransition">
        <pc:chgData name="Hà Đồng Hưng - Khoa Công nghệ thông tin - VLSET" userId="544bb70a-02ae-480f-83e2-67ef1e534f47" providerId="ADAL" clId="{C3107A03-ABF2-494A-B41A-BE83E565821D}" dt="2022-04-15T04:35:40.953" v="11737"/>
        <pc:sldMkLst>
          <pc:docMk/>
          <pc:sldMk cId="2217193057" sldId="368"/>
        </pc:sldMkLst>
        <pc:spChg chg="mod">
          <ac:chgData name="Hà Đồng Hưng - Khoa Công nghệ thông tin - VLSET" userId="544bb70a-02ae-480f-83e2-67ef1e534f47" providerId="ADAL" clId="{C3107A03-ABF2-494A-B41A-BE83E565821D}" dt="2022-04-15T04:30:29.050" v="11702" actId="20577"/>
          <ac:spMkLst>
            <pc:docMk/>
            <pc:sldMk cId="2217193057" sldId="368"/>
            <ac:spMk id="62" creationId="{00000000-0000-0000-0000-000000000000}"/>
          </ac:spMkLst>
        </pc:spChg>
      </pc:sldChg>
      <pc:sldMasterChg chg="modTransition modSldLayout">
        <pc:chgData name="Hà Đồng Hưng - Khoa Công nghệ thông tin - VLSET" userId="544bb70a-02ae-480f-83e2-67ef1e534f47" providerId="ADAL" clId="{C3107A03-ABF2-494A-B41A-BE83E565821D}" dt="2022-04-15T04:35:40.953" v="11737"/>
        <pc:sldMasterMkLst>
          <pc:docMk/>
          <pc:sldMasterMk cId="464241476" sldId="2147483660"/>
        </pc:sldMasterMkLst>
        <pc:sldLayoutChg chg="modTransition">
          <pc:chgData name="Hà Đồng Hưng - Khoa Công nghệ thông tin - VLSET" userId="544bb70a-02ae-480f-83e2-67ef1e534f47" providerId="ADAL" clId="{C3107A03-ABF2-494A-B41A-BE83E565821D}" dt="2022-04-15T04:35:40.953" v="11737"/>
          <pc:sldLayoutMkLst>
            <pc:docMk/>
            <pc:sldMasterMk cId="464241476" sldId="2147483660"/>
            <pc:sldLayoutMk cId="2913556501" sldId="2147483661"/>
          </pc:sldLayoutMkLst>
        </pc:sldLayoutChg>
        <pc:sldLayoutChg chg="modTransition">
          <pc:chgData name="Hà Đồng Hưng - Khoa Công nghệ thông tin - VLSET" userId="544bb70a-02ae-480f-83e2-67ef1e534f47" providerId="ADAL" clId="{C3107A03-ABF2-494A-B41A-BE83E565821D}" dt="2022-04-15T04:35:40.953" v="11737"/>
          <pc:sldLayoutMkLst>
            <pc:docMk/>
            <pc:sldMasterMk cId="464241476" sldId="2147483660"/>
            <pc:sldLayoutMk cId="2725810496" sldId="2147483662"/>
          </pc:sldLayoutMkLst>
        </pc:sldLayoutChg>
        <pc:sldLayoutChg chg="modTransition">
          <pc:chgData name="Hà Đồng Hưng - Khoa Công nghệ thông tin - VLSET" userId="544bb70a-02ae-480f-83e2-67ef1e534f47" providerId="ADAL" clId="{C3107A03-ABF2-494A-B41A-BE83E565821D}" dt="2022-04-15T04:35:40.953" v="11737"/>
          <pc:sldLayoutMkLst>
            <pc:docMk/>
            <pc:sldMasterMk cId="464241476" sldId="2147483660"/>
            <pc:sldLayoutMk cId="3938340259" sldId="2147483663"/>
          </pc:sldLayoutMkLst>
        </pc:sldLayoutChg>
        <pc:sldLayoutChg chg="modTransition">
          <pc:chgData name="Hà Đồng Hưng - Khoa Công nghệ thông tin - VLSET" userId="544bb70a-02ae-480f-83e2-67ef1e534f47" providerId="ADAL" clId="{C3107A03-ABF2-494A-B41A-BE83E565821D}" dt="2022-04-15T04:35:40.953" v="11737"/>
          <pc:sldLayoutMkLst>
            <pc:docMk/>
            <pc:sldMasterMk cId="464241476" sldId="2147483660"/>
            <pc:sldLayoutMk cId="565606892" sldId="2147483664"/>
          </pc:sldLayoutMkLst>
        </pc:sldLayoutChg>
        <pc:sldLayoutChg chg="modTransition">
          <pc:chgData name="Hà Đồng Hưng - Khoa Công nghệ thông tin - VLSET" userId="544bb70a-02ae-480f-83e2-67ef1e534f47" providerId="ADAL" clId="{C3107A03-ABF2-494A-B41A-BE83E565821D}" dt="2022-04-15T04:35:40.953" v="11737"/>
          <pc:sldLayoutMkLst>
            <pc:docMk/>
            <pc:sldMasterMk cId="464241476" sldId="2147483660"/>
            <pc:sldLayoutMk cId="1624564189" sldId="2147483670"/>
          </pc:sldLayoutMkLst>
        </pc:sldLayoutChg>
      </pc:sldMasterChg>
    </pc:docChg>
  </pc:docChgLst>
  <pc:docChgLst>
    <pc:chgData name="Hà Đồng Hưng - Khoa Công nghệ thông tin - VLSET" userId="544bb70a-02ae-480f-83e2-67ef1e534f47" providerId="ADAL" clId="{60FB6189-99B7-43D9-B8B1-8728A3C1E608}"/>
    <pc:docChg chg="undo custSel addSld delSld modSld sldOrd">
      <pc:chgData name="Hà Đồng Hưng - Khoa Công nghệ thông tin - VLSET" userId="544bb70a-02ae-480f-83e2-67ef1e534f47" providerId="ADAL" clId="{60FB6189-99B7-43D9-B8B1-8728A3C1E608}" dt="2022-04-20T23:48:20.507" v="10973" actId="1076"/>
      <pc:docMkLst>
        <pc:docMk/>
      </pc:docMkLst>
      <pc:sldChg chg="modSp add del">
        <pc:chgData name="Hà Đồng Hưng - Khoa Công nghệ thông tin - VLSET" userId="544bb70a-02ae-480f-83e2-67ef1e534f47" providerId="ADAL" clId="{60FB6189-99B7-43D9-B8B1-8728A3C1E608}" dt="2022-04-15T07:06:40.036" v="88" actId="2696"/>
        <pc:sldMkLst>
          <pc:docMk/>
          <pc:sldMk cId="3671363652" sldId="285"/>
        </pc:sldMkLst>
        <pc:spChg chg="mod">
          <ac:chgData name="Hà Đồng Hưng - Khoa Công nghệ thông tin - VLSET" userId="544bb70a-02ae-480f-83e2-67ef1e534f47" providerId="ADAL" clId="{60FB6189-99B7-43D9-B8B1-8728A3C1E608}" dt="2022-04-15T06:41:11.724" v="54" actId="20577"/>
          <ac:spMkLst>
            <pc:docMk/>
            <pc:sldMk cId="3671363652" sldId="285"/>
            <ac:spMk id="19" creationId="{CEF99411-4709-4D85-A7C3-945C4791A054}"/>
          </ac:spMkLst>
        </pc:spChg>
      </pc:sldChg>
      <pc:sldChg chg="delSp modSp add del">
        <pc:chgData name="Hà Đồng Hưng - Khoa Công nghệ thông tin - VLSET" userId="544bb70a-02ae-480f-83e2-67ef1e534f47" providerId="ADAL" clId="{60FB6189-99B7-43D9-B8B1-8728A3C1E608}" dt="2022-04-15T07:25:17.200" v="198" actId="478"/>
        <pc:sldMkLst>
          <pc:docMk/>
          <pc:sldMk cId="133809529" sldId="287"/>
        </pc:sldMkLst>
        <pc:spChg chg="mod">
          <ac:chgData name="Hà Đồng Hưng - Khoa Công nghệ thông tin - VLSET" userId="544bb70a-02ae-480f-83e2-67ef1e534f47" providerId="ADAL" clId="{60FB6189-99B7-43D9-B8B1-8728A3C1E608}" dt="2022-04-15T07:24:43.062" v="153" actId="20577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7:24:22.592" v="114" actId="20577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7:25:00.719" v="181" actId="20577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7:25:10.788" v="196" actId="20577"/>
          <ac:spMkLst>
            <pc:docMk/>
            <pc:sldMk cId="133809529" sldId="287"/>
            <ac:spMk id="14" creationId="{A090B4B6-58B4-4A1D-976B-58C49A852EA1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7:25:17.200" v="198" actId="478"/>
          <ac:spMkLst>
            <pc:docMk/>
            <pc:sldMk cId="133809529" sldId="287"/>
            <ac:spMk id="19" creationId="{80AA7DE4-271A-4838-B790-70519F5E5624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7:25:15.297" v="197" actId="478"/>
          <ac:spMkLst>
            <pc:docMk/>
            <pc:sldMk cId="133809529" sldId="287"/>
            <ac:spMk id="20" creationId="{EB5E997D-8C81-445C-A4FE-14C83E56850A}"/>
          </ac:spMkLst>
        </pc:spChg>
      </pc:sldChg>
      <pc:sldChg chg="modSp add del">
        <pc:chgData name="Hà Đồng Hưng - Khoa Công nghệ thông tin - VLSET" userId="544bb70a-02ae-480f-83e2-67ef1e534f47" providerId="ADAL" clId="{60FB6189-99B7-43D9-B8B1-8728A3C1E608}" dt="2022-04-15T09:26:19.050" v="3088" actId="20577"/>
        <pc:sldMkLst>
          <pc:docMk/>
          <pc:sldMk cId="726866880" sldId="303"/>
        </pc:sldMkLst>
        <pc:spChg chg="mod">
          <ac:chgData name="Hà Đồng Hưng - Khoa Công nghệ thông tin - VLSET" userId="544bb70a-02ae-480f-83e2-67ef1e534f47" providerId="ADAL" clId="{60FB6189-99B7-43D9-B8B1-8728A3C1E608}" dt="2022-04-15T08:24:05.832" v="221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26:19.050" v="3088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modSp add">
        <pc:chgData name="Hà Đồng Hưng - Khoa Công nghệ thông tin - VLSET" userId="544bb70a-02ae-480f-83e2-67ef1e534f47" providerId="ADAL" clId="{60FB6189-99B7-43D9-B8B1-8728A3C1E608}" dt="2022-04-19T07:09:10.540" v="6925" actId="20577"/>
        <pc:sldMkLst>
          <pc:docMk/>
          <pc:sldMk cId="2624779179" sldId="304"/>
        </pc:sldMkLst>
        <pc:spChg chg="mod">
          <ac:chgData name="Hà Đồng Hưng - Khoa Công nghệ thông tin - VLSET" userId="544bb70a-02ae-480f-83e2-67ef1e534f47" providerId="ADAL" clId="{60FB6189-99B7-43D9-B8B1-8728A3C1E608}" dt="2022-04-15T08:35:16.054" v="267" actId="20577"/>
          <ac:spMkLst>
            <pc:docMk/>
            <pc:sldMk cId="2624779179" sldId="304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7:09:10.540" v="6925" actId="20577"/>
          <ac:spMkLst>
            <pc:docMk/>
            <pc:sldMk cId="2624779179" sldId="304"/>
            <ac:spMk id="62" creationId="{00000000-0000-0000-0000-000000000000}"/>
          </ac:spMkLst>
        </pc:spChg>
      </pc:sldChg>
      <pc:sldChg chg="modSp add">
        <pc:chgData name="Hà Đồng Hưng - Khoa Công nghệ thông tin - VLSET" userId="544bb70a-02ae-480f-83e2-67ef1e534f47" providerId="ADAL" clId="{60FB6189-99B7-43D9-B8B1-8728A3C1E608}" dt="2022-04-19T08:24:16.952" v="7665" actId="20577"/>
        <pc:sldMkLst>
          <pc:docMk/>
          <pc:sldMk cId="2876277391" sldId="305"/>
        </pc:sldMkLst>
        <pc:spChg chg="mod">
          <ac:chgData name="Hà Đồng Hưng - Khoa Công nghệ thông tin - VLSET" userId="544bb70a-02ae-480f-83e2-67ef1e534f47" providerId="ADAL" clId="{60FB6189-99B7-43D9-B8B1-8728A3C1E608}" dt="2022-04-15T08:35:37.165" v="297" actId="20577"/>
          <ac:spMkLst>
            <pc:docMk/>
            <pc:sldMk cId="2876277391" sldId="305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8:24:16.952" v="7665" actId="20577"/>
          <ac:spMkLst>
            <pc:docMk/>
            <pc:sldMk cId="2876277391" sldId="305"/>
            <ac:spMk id="62" creationId="{00000000-0000-0000-0000-000000000000}"/>
          </ac:spMkLst>
        </pc:spChg>
      </pc:sldChg>
      <pc:sldChg chg="modSp add">
        <pc:chgData name="Hà Đồng Hưng - Khoa Công nghệ thông tin - VLSET" userId="544bb70a-02ae-480f-83e2-67ef1e534f47" providerId="ADAL" clId="{60FB6189-99B7-43D9-B8B1-8728A3C1E608}" dt="2022-04-19T09:42:01.271" v="10897" actId="113"/>
        <pc:sldMkLst>
          <pc:docMk/>
          <pc:sldMk cId="1721536385" sldId="306"/>
        </pc:sldMkLst>
        <pc:spChg chg="mod">
          <ac:chgData name="Hà Đồng Hưng - Khoa Công nghệ thông tin - VLSET" userId="544bb70a-02ae-480f-83e2-67ef1e534f47" providerId="ADAL" clId="{60FB6189-99B7-43D9-B8B1-8728A3C1E608}" dt="2022-04-15T08:35:49.993" v="314" actId="20577"/>
          <ac:spMkLst>
            <pc:docMk/>
            <pc:sldMk cId="1721536385" sldId="306"/>
            <ac:spMk id="21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9:42:01.271" v="10897" actId="113"/>
          <ac:spMkLst>
            <pc:docMk/>
            <pc:sldMk cId="1721536385" sldId="306"/>
            <ac:spMk id="62" creationId="{00000000-0000-0000-0000-000000000000}"/>
          </ac:spMkLst>
        </pc:spChg>
      </pc:sldChg>
      <pc:sldChg chg="addSp modSp add">
        <pc:chgData name="Hà Đồng Hưng - Khoa Công nghệ thông tin - VLSET" userId="544bb70a-02ae-480f-83e2-67ef1e534f47" providerId="ADAL" clId="{60FB6189-99B7-43D9-B8B1-8728A3C1E608}" dt="2022-04-15T09:05:40.110" v="1958" actId="20577"/>
        <pc:sldMkLst>
          <pc:docMk/>
          <pc:sldMk cId="3112836121" sldId="307"/>
        </pc:sldMkLst>
        <pc:spChg chg="add mod">
          <ac:chgData name="Hà Đồng Hưng - Khoa Công nghệ thông tin - VLSET" userId="544bb70a-02ae-480f-83e2-67ef1e534f47" providerId="ADAL" clId="{60FB6189-99B7-43D9-B8B1-8728A3C1E608}" dt="2022-04-15T09:03:45.496" v="1836" actId="207"/>
          <ac:spMkLst>
            <pc:docMk/>
            <pc:sldMk cId="3112836121" sldId="307"/>
            <ac:spMk id="2" creationId="{82EC7CB1-3743-445C-8C1A-D9D000FFC6CA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05:22.810" v="1957" actId="1036"/>
          <ac:spMkLst>
            <pc:docMk/>
            <pc:sldMk cId="3112836121" sldId="307"/>
            <ac:spMk id="3" creationId="{AE88A033-D664-42B7-9654-8CF5A0255BA8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05:16.392" v="1945" actId="1037"/>
          <ac:spMkLst>
            <pc:docMk/>
            <pc:sldMk cId="3112836121" sldId="307"/>
            <ac:spMk id="11" creationId="{46878EC9-6EB4-4BE9-AD46-D283D89141D6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05:40.110" v="1958" actId="20577"/>
          <ac:spMkLst>
            <pc:docMk/>
            <pc:sldMk cId="3112836121" sldId="307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5T09:26:12.096" v="3086" actId="20577"/>
        <pc:sldMkLst>
          <pc:docMk/>
          <pc:sldMk cId="4072765346" sldId="308"/>
        </pc:sldMkLst>
        <pc:spChg chg="del">
          <ac:chgData name="Hà Đồng Hưng - Khoa Công nghệ thông tin - VLSET" userId="544bb70a-02ae-480f-83e2-67ef1e534f47" providerId="ADAL" clId="{60FB6189-99B7-43D9-B8B1-8728A3C1E608}" dt="2022-04-15T09:06:11.823" v="1969" actId="478"/>
          <ac:spMkLst>
            <pc:docMk/>
            <pc:sldMk cId="4072765346" sldId="308"/>
            <ac:spMk id="2" creationId="{82EC7CB1-3743-445C-8C1A-D9D000FFC6CA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06:13.839" v="1970" actId="478"/>
          <ac:spMkLst>
            <pc:docMk/>
            <pc:sldMk cId="4072765346" sldId="308"/>
            <ac:spMk id="3" creationId="{AE88A033-D664-42B7-9654-8CF5A0255BA8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11:55.710" v="2321" actId="207"/>
          <ac:spMkLst>
            <pc:docMk/>
            <pc:sldMk cId="4072765346" sldId="308"/>
            <ac:spMk id="4" creationId="{108E9512-0B5D-495E-99A5-94723DBB6E3C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11:47.071" v="2320" actId="207"/>
          <ac:spMkLst>
            <pc:docMk/>
            <pc:sldMk cId="4072765346" sldId="308"/>
            <ac:spMk id="5" creationId="{14246E34-E3B3-4048-BB93-96F05CF38981}"/>
          </ac:spMkLst>
        </pc:spChg>
        <pc:spChg chg="del mod">
          <ac:chgData name="Hà Đồng Hưng - Khoa Công nghệ thông tin - VLSET" userId="544bb70a-02ae-480f-83e2-67ef1e534f47" providerId="ADAL" clId="{60FB6189-99B7-43D9-B8B1-8728A3C1E608}" dt="2022-04-15T09:09:46.645" v="2088" actId="478"/>
          <ac:spMkLst>
            <pc:docMk/>
            <pc:sldMk cId="4072765346" sldId="308"/>
            <ac:spMk id="11" creationId="{46878EC9-6EB4-4BE9-AD46-D283D89141D6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26:12.096" v="3086" actId="20577"/>
          <ac:spMkLst>
            <pc:docMk/>
            <pc:sldMk cId="4072765346" sldId="308"/>
            <ac:spMk id="14" creationId="{89F7C429-3132-46BB-B80E-F7B528FD878B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09:08.269" v="2087" actId="20577"/>
          <ac:spMkLst>
            <pc:docMk/>
            <pc:sldMk cId="4072765346" sldId="308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5T09:26:09.378" v="3085" actId="20577"/>
        <pc:sldMkLst>
          <pc:docMk/>
          <pc:sldMk cId="2147434707" sldId="309"/>
        </pc:sldMkLst>
        <pc:spChg chg="add mod">
          <ac:chgData name="Hà Đồng Hưng - Khoa Công nghệ thông tin - VLSET" userId="544bb70a-02ae-480f-83e2-67ef1e534f47" providerId="ADAL" clId="{60FB6189-99B7-43D9-B8B1-8728A3C1E608}" dt="2022-04-15T09:18:11.928" v="2476" actId="1035"/>
          <ac:spMkLst>
            <pc:docMk/>
            <pc:sldMk cId="2147434707" sldId="309"/>
            <ac:spMk id="2" creationId="{7D8BC6BF-A68C-47D0-B8C7-951C77136932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22:09.886" v="2776" actId="207"/>
          <ac:spMkLst>
            <pc:docMk/>
            <pc:sldMk cId="2147434707" sldId="309"/>
            <ac:spMk id="3" creationId="{EECCD224-C4DF-4CF1-AF8B-27D17EA3890D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16:38.690" v="2325" actId="478"/>
          <ac:spMkLst>
            <pc:docMk/>
            <pc:sldMk cId="2147434707" sldId="309"/>
            <ac:spMk id="4" creationId="{108E9512-0B5D-495E-99A5-94723DBB6E3C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16:29.119" v="2323" actId="478"/>
          <ac:spMkLst>
            <pc:docMk/>
            <pc:sldMk cId="2147434707" sldId="309"/>
            <ac:spMk id="5" creationId="{14246E34-E3B3-4048-BB93-96F05CF38981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16:32.167" v="2324" actId="478"/>
          <ac:spMkLst>
            <pc:docMk/>
            <pc:sldMk cId="2147434707" sldId="309"/>
            <ac:spMk id="14" creationId="{89F7C429-3132-46BB-B80E-F7B528FD878B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26:09.378" v="3085" actId="20577"/>
          <ac:spMkLst>
            <pc:docMk/>
            <pc:sldMk cId="2147434707" sldId="309"/>
            <ac:spMk id="15" creationId="{3FBD6B3C-5954-4006-A384-A13FB0126AEE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17:38.456" v="2460" actId="20577"/>
          <ac:spMkLst>
            <pc:docMk/>
            <pc:sldMk cId="2147434707" sldId="309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5T09:29:36.179" v="3433" actId="1038"/>
        <pc:sldMkLst>
          <pc:docMk/>
          <pc:sldMk cId="129758879" sldId="310"/>
        </pc:sldMkLst>
        <pc:spChg chg="del">
          <ac:chgData name="Hà Đồng Hưng - Khoa Công nghệ thông tin - VLSET" userId="544bb70a-02ae-480f-83e2-67ef1e534f47" providerId="ADAL" clId="{60FB6189-99B7-43D9-B8B1-8728A3C1E608}" dt="2022-04-15T09:23:02.038" v="2781" actId="478"/>
          <ac:spMkLst>
            <pc:docMk/>
            <pc:sldMk cId="129758879" sldId="310"/>
            <ac:spMk id="2" creationId="{7D8BC6BF-A68C-47D0-B8C7-951C77136932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24:15.686" v="2961" actId="478"/>
          <ac:spMkLst>
            <pc:docMk/>
            <pc:sldMk cId="129758879" sldId="310"/>
            <ac:spMk id="3" creationId="{EECCD224-C4DF-4CF1-AF8B-27D17EA3890D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28:59.864" v="3297" actId="1036"/>
          <ac:spMkLst>
            <pc:docMk/>
            <pc:sldMk cId="129758879" sldId="310"/>
            <ac:spMk id="4" creationId="{6398B089-F426-4343-A9ED-81AC8AAE3A2A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29:19.573" v="3370" actId="1035"/>
          <ac:spMkLst>
            <pc:docMk/>
            <pc:sldMk cId="129758879" sldId="310"/>
            <ac:spMk id="5" creationId="{C05CBB49-C1FC-4BE3-A970-52260EDC39FC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29:36.179" v="3433" actId="1038"/>
          <ac:spMkLst>
            <pc:docMk/>
            <pc:sldMk cId="129758879" sldId="310"/>
            <ac:spMk id="6" creationId="{85D52288-2274-4058-AFE0-64C9958AF595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29:07.918" v="3321" actId="1036"/>
          <ac:spMkLst>
            <pc:docMk/>
            <pc:sldMk cId="129758879" sldId="310"/>
            <ac:spMk id="14" creationId="{360F1358-8DF5-4902-8B77-2D17B9FDA6B9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28:54.232" v="3284" actId="1036"/>
          <ac:spMkLst>
            <pc:docMk/>
            <pc:sldMk cId="129758879" sldId="310"/>
            <ac:spMk id="15" creationId="{3FBD6B3C-5954-4006-A384-A13FB0126AEE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29:27.040" v="3394" actId="1036"/>
          <ac:spMkLst>
            <pc:docMk/>
            <pc:sldMk cId="129758879" sldId="310"/>
            <ac:spMk id="16" creationId="{F642784D-E3D5-4416-B18F-01D3E898969A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22:58.782" v="2780" actId="20577"/>
          <ac:spMkLst>
            <pc:docMk/>
            <pc:sldMk cId="129758879" sldId="310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5T09:37:03.455" v="3916" actId="20577"/>
        <pc:sldMkLst>
          <pc:docMk/>
          <pc:sldMk cId="3590554566" sldId="311"/>
        </pc:sldMkLst>
        <pc:spChg chg="add mod">
          <ac:chgData name="Hà Đồng Hưng - Khoa Công nghệ thông tin - VLSET" userId="544bb70a-02ae-480f-83e2-67ef1e534f47" providerId="ADAL" clId="{60FB6189-99B7-43D9-B8B1-8728A3C1E608}" dt="2022-04-15T09:32:05.150" v="3579" actId="113"/>
          <ac:spMkLst>
            <pc:docMk/>
            <pc:sldMk cId="3590554566" sldId="311"/>
            <ac:spMk id="2" creationId="{E8E33630-0B2C-4B5C-B4F1-923EE8F6A198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30:11.894" v="3447" actId="478"/>
          <ac:spMkLst>
            <pc:docMk/>
            <pc:sldMk cId="3590554566" sldId="311"/>
            <ac:spMk id="4" creationId="{6398B089-F426-4343-A9ED-81AC8AAE3A2A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30:15.181" v="3449" actId="478"/>
          <ac:spMkLst>
            <pc:docMk/>
            <pc:sldMk cId="3590554566" sldId="311"/>
            <ac:spMk id="5" creationId="{C05CBB49-C1FC-4BE3-A970-52260EDC39FC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30:18.175" v="3451" actId="478"/>
          <ac:spMkLst>
            <pc:docMk/>
            <pc:sldMk cId="3590554566" sldId="311"/>
            <ac:spMk id="6" creationId="{85D52288-2274-4058-AFE0-64C9958AF595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30:13.657" v="3448" actId="478"/>
          <ac:spMkLst>
            <pc:docMk/>
            <pc:sldMk cId="3590554566" sldId="311"/>
            <ac:spMk id="14" creationId="{360F1358-8DF5-4902-8B77-2D17B9FDA6B9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31:34.466" v="3573" actId="1036"/>
          <ac:spMkLst>
            <pc:docMk/>
            <pc:sldMk cId="3590554566" sldId="311"/>
            <ac:spMk id="15" creationId="{3FBD6B3C-5954-4006-A384-A13FB0126AEE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30:16.825" v="3450" actId="478"/>
          <ac:spMkLst>
            <pc:docMk/>
            <pc:sldMk cId="3590554566" sldId="311"/>
            <ac:spMk id="16" creationId="{F642784D-E3D5-4416-B18F-01D3E898969A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37:03.455" v="3916" actId="20577"/>
          <ac:spMkLst>
            <pc:docMk/>
            <pc:sldMk cId="3590554566" sldId="311"/>
            <ac:spMk id="17" creationId="{62D142AB-259C-459C-8E40-C1DF23C6D716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30:07.838" v="3446" actId="20577"/>
          <ac:spMkLst>
            <pc:docMk/>
            <pc:sldMk cId="3590554566" sldId="311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5T09:50:02.764" v="4559" actId="113"/>
        <pc:sldMkLst>
          <pc:docMk/>
          <pc:sldMk cId="3301195125" sldId="312"/>
        </pc:sldMkLst>
        <pc:spChg chg="del">
          <ac:chgData name="Hà Đồng Hưng - Khoa Công nghệ thông tin - VLSET" userId="544bb70a-02ae-480f-83e2-67ef1e534f47" providerId="ADAL" clId="{60FB6189-99B7-43D9-B8B1-8728A3C1E608}" dt="2022-04-15T09:42:40.338" v="4110" actId="478"/>
          <ac:spMkLst>
            <pc:docMk/>
            <pc:sldMk cId="3301195125" sldId="312"/>
            <ac:spMk id="2" creationId="{E8E33630-0B2C-4B5C-B4F1-923EE8F6A198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50:02.764" v="4559" actId="113"/>
          <ac:spMkLst>
            <pc:docMk/>
            <pc:sldMk cId="3301195125" sldId="312"/>
            <ac:spMk id="3" creationId="{FCAB8569-EFFE-41CC-B240-007D8CD9F380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47:55.668" v="4473" actId="1035"/>
          <ac:spMkLst>
            <pc:docMk/>
            <pc:sldMk cId="3301195125" sldId="312"/>
            <ac:spMk id="13" creationId="{EB41EC28-0CD1-4DD4-A81C-0C22900F0F2C}"/>
          </ac:spMkLst>
        </pc:spChg>
        <pc:spChg chg="del mod">
          <ac:chgData name="Hà Đồng Hưng - Khoa Công nghệ thông tin - VLSET" userId="544bb70a-02ae-480f-83e2-67ef1e534f47" providerId="ADAL" clId="{60FB6189-99B7-43D9-B8B1-8728A3C1E608}" dt="2022-04-15T09:47:46.646" v="4436" actId="478"/>
          <ac:spMkLst>
            <pc:docMk/>
            <pc:sldMk cId="3301195125" sldId="312"/>
            <ac:spMk id="15" creationId="{3FBD6B3C-5954-4006-A384-A13FB0126AEE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41:16.440" v="3918" actId="478"/>
          <ac:spMkLst>
            <pc:docMk/>
            <pc:sldMk cId="3301195125" sldId="312"/>
            <ac:spMk id="17" creationId="{62D142AB-259C-459C-8E40-C1DF23C6D716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41:29.981" v="3966" actId="20577"/>
          <ac:spMkLst>
            <pc:docMk/>
            <pc:sldMk cId="3301195125" sldId="312"/>
            <ac:spMk id="62" creationId="{00000000-0000-0000-0000-000000000000}"/>
          </ac:spMkLst>
        </pc:spChg>
      </pc:sldChg>
      <pc:sldChg chg="delSp add ord">
        <pc:chgData name="Hà Đồng Hưng - Khoa Công nghệ thông tin - VLSET" userId="544bb70a-02ae-480f-83e2-67ef1e534f47" providerId="ADAL" clId="{60FB6189-99B7-43D9-B8B1-8728A3C1E608}" dt="2022-04-15T09:48:25.414" v="4520" actId="478"/>
        <pc:sldMkLst>
          <pc:docMk/>
          <pc:sldMk cId="3295287734" sldId="313"/>
        </pc:sldMkLst>
        <pc:spChg chg="del">
          <ac:chgData name="Hà Đồng Hưng - Khoa Công nghệ thông tin - VLSET" userId="544bb70a-02ae-480f-83e2-67ef1e534f47" providerId="ADAL" clId="{60FB6189-99B7-43D9-B8B1-8728A3C1E608}" dt="2022-04-15T09:48:25.414" v="4520" actId="478"/>
          <ac:spMkLst>
            <pc:docMk/>
            <pc:sldMk cId="3295287734" sldId="313"/>
            <ac:spMk id="3" creationId="{FCAB8569-EFFE-41CC-B240-007D8CD9F380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48:21.833" v="4519" actId="478"/>
          <ac:spMkLst>
            <pc:docMk/>
            <pc:sldMk cId="3295287734" sldId="313"/>
            <ac:spMk id="13" creationId="{EB41EC28-0CD1-4DD4-A81C-0C22900F0F2C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5T09:50:07.361" v="4560" actId="113"/>
        <pc:sldMkLst>
          <pc:docMk/>
          <pc:sldMk cId="217589125" sldId="314"/>
        </pc:sldMkLst>
        <pc:spChg chg="add mod">
          <ac:chgData name="Hà Đồng Hưng - Khoa Công nghệ thông tin - VLSET" userId="544bb70a-02ae-480f-83e2-67ef1e534f47" providerId="ADAL" clId="{60FB6189-99B7-43D9-B8B1-8728A3C1E608}" dt="2022-04-15T09:50:07.361" v="4560" actId="113"/>
          <ac:spMkLst>
            <pc:docMk/>
            <pc:sldMk cId="217589125" sldId="314"/>
            <ac:spMk id="2" creationId="{C17267CA-4CED-4AA5-8515-56A39F7DE6E6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5T09:48:58.558" v="4522" actId="478"/>
          <ac:spMkLst>
            <pc:docMk/>
            <pc:sldMk cId="217589125" sldId="314"/>
            <ac:spMk id="3" creationId="{FCAB8569-EFFE-41CC-B240-007D8CD9F38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49:09.923" v="4545" actId="20577"/>
          <ac:spMkLst>
            <pc:docMk/>
            <pc:sldMk cId="217589125" sldId="314"/>
            <ac:spMk id="13" creationId="{EB41EC28-0CD1-4DD4-A81C-0C22900F0F2C}"/>
          </ac:spMkLst>
        </pc:spChg>
      </pc:sldChg>
      <pc:sldChg chg="delSp modSp add">
        <pc:chgData name="Hà Đồng Hưng - Khoa Công nghệ thông tin - VLSET" userId="544bb70a-02ae-480f-83e2-67ef1e534f47" providerId="ADAL" clId="{60FB6189-99B7-43D9-B8B1-8728A3C1E608}" dt="2022-04-15T09:55:12.826" v="5163" actId="207"/>
        <pc:sldMkLst>
          <pc:docMk/>
          <pc:sldMk cId="3805261778" sldId="315"/>
        </pc:sldMkLst>
        <pc:spChg chg="del">
          <ac:chgData name="Hà Đồng Hưng - Khoa Công nghệ thông tin - VLSET" userId="544bb70a-02ae-480f-83e2-67ef1e534f47" providerId="ADAL" clId="{60FB6189-99B7-43D9-B8B1-8728A3C1E608}" dt="2022-04-15T09:50:43.156" v="4589" actId="478"/>
          <ac:spMkLst>
            <pc:docMk/>
            <pc:sldMk cId="3805261778" sldId="315"/>
            <ac:spMk id="2" creationId="{C17267CA-4CED-4AA5-8515-56A39F7DE6E6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55:12.826" v="5163" actId="207"/>
          <ac:spMkLst>
            <pc:docMk/>
            <pc:sldMk cId="3805261778" sldId="315"/>
            <ac:spMk id="13" creationId="{EB41EC28-0CD1-4DD4-A81C-0C22900F0F2C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50:40.698" v="4588" actId="20577"/>
          <ac:spMkLst>
            <pc:docMk/>
            <pc:sldMk cId="3805261778" sldId="315"/>
            <ac:spMk id="62" creationId="{00000000-0000-0000-0000-000000000000}"/>
          </ac:spMkLst>
        </pc:spChg>
      </pc:sldChg>
      <pc:sldChg chg="addSp modSp add">
        <pc:chgData name="Hà Đồng Hưng - Khoa Công nghệ thông tin - VLSET" userId="544bb70a-02ae-480f-83e2-67ef1e534f47" providerId="ADAL" clId="{60FB6189-99B7-43D9-B8B1-8728A3C1E608}" dt="2022-04-15T09:58:24.940" v="5317" actId="20577"/>
        <pc:sldMkLst>
          <pc:docMk/>
          <pc:sldMk cId="3827415005" sldId="316"/>
        </pc:sldMkLst>
        <pc:spChg chg="add mod">
          <ac:chgData name="Hà Đồng Hưng - Khoa Công nghệ thông tin - VLSET" userId="544bb70a-02ae-480f-83e2-67ef1e534f47" providerId="ADAL" clId="{60FB6189-99B7-43D9-B8B1-8728A3C1E608}" dt="2022-04-15T09:57:00.093" v="5210" actId="207"/>
          <ac:spMkLst>
            <pc:docMk/>
            <pc:sldMk cId="3827415005" sldId="316"/>
            <ac:spMk id="2" creationId="{CDE2595F-0575-4FF3-A01E-E60D363226FF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58:11.641" v="5313" actId="1076"/>
          <ac:spMkLst>
            <pc:docMk/>
            <pc:sldMk cId="3827415005" sldId="316"/>
            <ac:spMk id="3" creationId="{AF0E029F-4620-4C49-BC58-F44A47064174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5T09:58:24.940" v="5317" actId="20577"/>
          <ac:spMkLst>
            <pc:docMk/>
            <pc:sldMk cId="3827415005" sldId="316"/>
            <ac:spMk id="12" creationId="{CFE1E283-9105-47CD-8090-445DD5242B3B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5T09:56:39.835" v="5205" actId="20577"/>
          <ac:spMkLst>
            <pc:docMk/>
            <pc:sldMk cId="3827415005" sldId="316"/>
            <ac:spMk id="13" creationId="{EB41EC28-0CD1-4DD4-A81C-0C22900F0F2C}"/>
          </ac:spMkLst>
        </pc:spChg>
      </pc:sldChg>
      <pc:sldChg chg="addSp modSp add">
        <pc:chgData name="Hà Đồng Hưng - Khoa Công nghệ thông tin - VLSET" userId="544bb70a-02ae-480f-83e2-67ef1e534f47" providerId="ADAL" clId="{60FB6189-99B7-43D9-B8B1-8728A3C1E608}" dt="2022-04-19T04:12:06.718" v="6169" actId="207"/>
        <pc:sldMkLst>
          <pc:docMk/>
          <pc:sldMk cId="2880898229" sldId="317"/>
        </pc:sldMkLst>
        <pc:spChg chg="add mod">
          <ac:chgData name="Hà Đồng Hưng - Khoa Công nghệ thông tin - VLSET" userId="544bb70a-02ae-480f-83e2-67ef1e534f47" providerId="ADAL" clId="{60FB6189-99B7-43D9-B8B1-8728A3C1E608}" dt="2022-04-19T03:58:39.075" v="5805" actId="1035"/>
          <ac:spMkLst>
            <pc:docMk/>
            <pc:sldMk cId="2880898229" sldId="317"/>
            <ac:spMk id="2" creationId="{90A186BC-3EFE-4E69-ADFB-B4362EDC5FA9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4:12:06.718" v="6169" actId="207"/>
          <ac:spMkLst>
            <pc:docMk/>
            <pc:sldMk cId="2880898229" sldId="317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3:58:47.056" v="5824" actId="1036"/>
        <pc:sldMkLst>
          <pc:docMk/>
          <pc:sldMk cId="1528111300" sldId="318"/>
        </pc:sldMkLst>
        <pc:spChg chg="del">
          <ac:chgData name="Hà Đồng Hưng - Khoa Công nghệ thông tin - VLSET" userId="544bb70a-02ae-480f-83e2-67ef1e534f47" providerId="ADAL" clId="{60FB6189-99B7-43D9-B8B1-8728A3C1E608}" dt="2022-04-19T03:53:10.865" v="5613" actId="478"/>
          <ac:spMkLst>
            <pc:docMk/>
            <pc:sldMk cId="1528111300" sldId="318"/>
            <ac:spMk id="2" creationId="{90A186BC-3EFE-4E69-ADFB-B4362EDC5FA9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9T03:58:47.056" v="5824" actId="1036"/>
          <ac:spMkLst>
            <pc:docMk/>
            <pc:sldMk cId="1528111300" sldId="318"/>
            <ac:spMk id="3" creationId="{72DADF23-DACD-4271-A003-2E654E9B92DA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3:57:33.770" v="5746" actId="113"/>
          <ac:spMkLst>
            <pc:docMk/>
            <pc:sldMk cId="1528111300" sldId="318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4:12:38.625" v="6174" actId="6549"/>
        <pc:sldMkLst>
          <pc:docMk/>
          <pc:sldMk cId="994997965" sldId="319"/>
        </pc:sldMkLst>
        <pc:spChg chg="add mod">
          <ac:chgData name="Hà Đồng Hưng - Khoa Công nghệ thông tin - VLSET" userId="544bb70a-02ae-480f-83e2-67ef1e534f47" providerId="ADAL" clId="{60FB6189-99B7-43D9-B8B1-8728A3C1E608}" dt="2022-04-19T04:01:47.848" v="5942" actId="207"/>
          <ac:spMkLst>
            <pc:docMk/>
            <pc:sldMk cId="994997965" sldId="319"/>
            <ac:spMk id="2" creationId="{1B729B43-BF70-4845-B318-C1ACB95E0E19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9T03:59:05.278" v="5826" actId="478"/>
          <ac:spMkLst>
            <pc:docMk/>
            <pc:sldMk cId="994997965" sldId="319"/>
            <ac:spMk id="3" creationId="{72DADF23-DACD-4271-A003-2E654E9B92DA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9T04:12:38.625" v="6174" actId="6549"/>
          <ac:spMkLst>
            <pc:docMk/>
            <pc:sldMk cId="994997965" sldId="319"/>
            <ac:spMk id="4" creationId="{041C0B23-7538-4182-8AA2-C0EE2459BF71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4:12:30.671" v="6173" actId="20577"/>
          <ac:spMkLst>
            <pc:docMk/>
            <pc:sldMk cId="994997965" sldId="319"/>
            <ac:spMk id="62" creationId="{00000000-0000-0000-0000-000000000000}"/>
          </ac:spMkLst>
        </pc:spChg>
      </pc:sldChg>
      <pc:sldChg chg="del">
        <pc:chgData name="Hà Đồng Hưng - Khoa Công nghệ thông tin - VLSET" userId="544bb70a-02ae-480f-83e2-67ef1e534f47" providerId="ADAL" clId="{60FB6189-99B7-43D9-B8B1-8728A3C1E608}" dt="2022-04-15T07:06:38.397" v="84" actId="2696"/>
        <pc:sldMkLst>
          <pc:docMk/>
          <pc:sldMk cId="3448089675" sldId="319"/>
        </pc:sldMkLst>
      </pc:sldChg>
      <pc:sldChg chg="addSp delSp modSp add">
        <pc:chgData name="Hà Đồng Hưng - Khoa Công nghệ thông tin - VLSET" userId="544bb70a-02ae-480f-83e2-67ef1e534f47" providerId="ADAL" clId="{60FB6189-99B7-43D9-B8B1-8728A3C1E608}" dt="2022-04-19T04:17:50.368" v="6232" actId="20577"/>
        <pc:sldMkLst>
          <pc:docMk/>
          <pc:sldMk cId="295491671" sldId="320"/>
        </pc:sldMkLst>
        <pc:spChg chg="del">
          <ac:chgData name="Hà Đồng Hưng - Khoa Công nghệ thông tin - VLSET" userId="544bb70a-02ae-480f-83e2-67ef1e534f47" providerId="ADAL" clId="{60FB6189-99B7-43D9-B8B1-8728A3C1E608}" dt="2022-04-19T04:14:30.003" v="6182" actId="478"/>
          <ac:spMkLst>
            <pc:docMk/>
            <pc:sldMk cId="295491671" sldId="320"/>
            <ac:spMk id="2" creationId="{1B729B43-BF70-4845-B318-C1ACB95E0E19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9T04:14:28.518" v="6181" actId="478"/>
          <ac:spMkLst>
            <pc:docMk/>
            <pc:sldMk cId="295491671" sldId="320"/>
            <ac:spMk id="4" creationId="{041C0B23-7538-4182-8AA2-C0EE2459BF71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9T04:17:50.368" v="6232" actId="20577"/>
          <ac:spMkLst>
            <pc:docMk/>
            <pc:sldMk cId="295491671" sldId="320"/>
            <ac:spMk id="12" creationId="{405CC12B-5889-4DDD-AAEF-90AFC9EFD696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4:14:50.221" v="6204" actId="207"/>
          <ac:spMkLst>
            <pc:docMk/>
            <pc:sldMk cId="295491671" sldId="320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6:59:38.811" v="6908" actId="20577"/>
        <pc:sldMkLst>
          <pc:docMk/>
          <pc:sldMk cId="2355416236" sldId="321"/>
        </pc:sldMkLst>
        <pc:spChg chg="del">
          <ac:chgData name="Hà Đồng Hưng - Khoa Công nghệ thông tin - VLSET" userId="544bb70a-02ae-480f-83e2-67ef1e534f47" providerId="ADAL" clId="{60FB6189-99B7-43D9-B8B1-8728A3C1E608}" dt="2022-04-19T05:00:17.513" v="6299" actId="478"/>
          <ac:spMkLst>
            <pc:docMk/>
            <pc:sldMk cId="2355416236" sldId="321"/>
            <ac:spMk id="2" creationId="{1B729B43-BF70-4845-B318-C1ACB95E0E19}"/>
          </ac:spMkLst>
        </pc:spChg>
        <pc:spChg chg="add del mod">
          <ac:chgData name="Hà Đồng Hưng - Khoa Công nghệ thông tin - VLSET" userId="544bb70a-02ae-480f-83e2-67ef1e534f47" providerId="ADAL" clId="{60FB6189-99B7-43D9-B8B1-8728A3C1E608}" dt="2022-04-19T05:11:55.672" v="6304" actId="478"/>
          <ac:spMkLst>
            <pc:docMk/>
            <pc:sldMk cId="2355416236" sldId="321"/>
            <ac:spMk id="3" creationId="{C000755F-AAF5-4E84-89CE-614B208A378E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9T05:00:14.418" v="6298" actId="478"/>
          <ac:spMkLst>
            <pc:docMk/>
            <pc:sldMk cId="2355416236" sldId="321"/>
            <ac:spMk id="4" creationId="{041C0B23-7538-4182-8AA2-C0EE2459BF71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6:59:38.811" v="6908" actId="20577"/>
          <ac:spMkLst>
            <pc:docMk/>
            <pc:sldMk cId="2355416236" sldId="321"/>
            <ac:spMk id="62" creationId="{00000000-0000-0000-0000-000000000000}"/>
          </ac:spMkLst>
        </pc:spChg>
      </pc:sldChg>
      <pc:sldChg chg="delSp modSp add">
        <pc:chgData name="Hà Đồng Hưng - Khoa Công nghệ thông tin - VLSET" userId="544bb70a-02ae-480f-83e2-67ef1e534f47" providerId="ADAL" clId="{60FB6189-99B7-43D9-B8B1-8728A3C1E608}" dt="2022-04-19T05:14:10.998" v="6330" actId="113"/>
        <pc:sldMkLst>
          <pc:docMk/>
          <pc:sldMk cId="3224095815" sldId="322"/>
        </pc:sldMkLst>
        <pc:spChg chg="mod">
          <ac:chgData name="Hà Đồng Hưng - Khoa Công nghệ thông tin - VLSET" userId="544bb70a-02ae-480f-83e2-67ef1e534f47" providerId="ADAL" clId="{60FB6189-99B7-43D9-B8B1-8728A3C1E608}" dt="2022-04-19T05:14:10.998" v="6330" actId="113"/>
          <ac:spMkLst>
            <pc:docMk/>
            <pc:sldMk cId="3224095815" sldId="322"/>
            <ac:spMk id="3" creationId="{C000755F-AAF5-4E84-89CE-614B208A378E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9T05:11:51.366" v="6303" actId="478"/>
          <ac:spMkLst>
            <pc:docMk/>
            <pc:sldMk cId="3224095815" sldId="322"/>
            <ac:spMk id="62" creationId="{00000000-0000-0000-0000-000000000000}"/>
          </ac:spMkLst>
        </pc:spChg>
      </pc:sldChg>
      <pc:sldChg chg="modSp add del">
        <pc:chgData name="Hà Đồng Hưng - Khoa Công nghệ thông tin - VLSET" userId="544bb70a-02ae-480f-83e2-67ef1e534f47" providerId="ADAL" clId="{60FB6189-99B7-43D9-B8B1-8728A3C1E608}" dt="2022-04-19T06:59:51.487" v="6909" actId="2696"/>
        <pc:sldMkLst>
          <pc:docMk/>
          <pc:sldMk cId="968511418" sldId="323"/>
        </pc:sldMkLst>
        <pc:spChg chg="mod">
          <ac:chgData name="Hà Đồng Hưng - Khoa Công nghệ thông tin - VLSET" userId="544bb70a-02ae-480f-83e2-67ef1e534f47" providerId="ADAL" clId="{60FB6189-99B7-43D9-B8B1-8728A3C1E608}" dt="2022-04-19T06:58:00.152" v="6899" actId="20577"/>
          <ac:spMkLst>
            <pc:docMk/>
            <pc:sldMk cId="968511418" sldId="323"/>
            <ac:spMk id="62" creationId="{00000000-0000-0000-0000-000000000000}"/>
          </ac:spMkLst>
        </pc:spChg>
      </pc:sldChg>
      <pc:sldChg chg="addSp modSp add">
        <pc:chgData name="Hà Đồng Hưng - Khoa Công nghệ thông tin - VLSET" userId="544bb70a-02ae-480f-83e2-67ef1e534f47" providerId="ADAL" clId="{60FB6189-99B7-43D9-B8B1-8728A3C1E608}" dt="2022-04-19T08:06:34.037" v="7277" actId="207"/>
        <pc:sldMkLst>
          <pc:docMk/>
          <pc:sldMk cId="1678767287" sldId="323"/>
        </pc:sldMkLst>
        <pc:spChg chg="add mod">
          <ac:chgData name="Hà Đồng Hưng - Khoa Công nghệ thông tin - VLSET" userId="544bb70a-02ae-480f-83e2-67ef1e534f47" providerId="ADAL" clId="{60FB6189-99B7-43D9-B8B1-8728A3C1E608}" dt="2022-04-19T08:06:34.037" v="7277" actId="207"/>
          <ac:spMkLst>
            <pc:docMk/>
            <pc:sldMk cId="1678767287" sldId="323"/>
            <ac:spMk id="10" creationId="{31FDFAA3-948C-4175-877E-B82EBD2739B9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7:17:39.903" v="7105" actId="113"/>
          <ac:spMkLst>
            <pc:docMk/>
            <pc:sldMk cId="1678767287" sldId="323"/>
            <ac:spMk id="62" creationId="{00000000-0000-0000-0000-000000000000}"/>
          </ac:spMkLst>
        </pc:spChg>
      </pc:sldChg>
      <pc:sldChg chg="modSp add">
        <pc:chgData name="Hà Đồng Hưng - Khoa Công nghệ thông tin - VLSET" userId="544bb70a-02ae-480f-83e2-67ef1e534f47" providerId="ADAL" clId="{60FB6189-99B7-43D9-B8B1-8728A3C1E608}" dt="2022-04-19T08:29:25.699" v="8149" actId="20577"/>
        <pc:sldMkLst>
          <pc:docMk/>
          <pc:sldMk cId="1439101968" sldId="324"/>
        </pc:sldMkLst>
        <pc:spChg chg="mod">
          <ac:chgData name="Hà Đồng Hưng - Khoa Công nghệ thông tin - VLSET" userId="544bb70a-02ae-480f-83e2-67ef1e534f47" providerId="ADAL" clId="{60FB6189-99B7-43D9-B8B1-8728A3C1E608}" dt="2022-04-19T08:29:25.699" v="8149" actId="20577"/>
          <ac:spMkLst>
            <pc:docMk/>
            <pc:sldMk cId="1439101968" sldId="324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8:36:13.697" v="8550" actId="1035"/>
        <pc:sldMkLst>
          <pc:docMk/>
          <pc:sldMk cId="2586802589" sldId="325"/>
        </pc:sldMkLst>
        <pc:spChg chg="add del mod">
          <ac:chgData name="Hà Đồng Hưng - Khoa Công nghệ thông tin - VLSET" userId="544bb70a-02ae-480f-83e2-67ef1e534f47" providerId="ADAL" clId="{60FB6189-99B7-43D9-B8B1-8728A3C1E608}" dt="2022-04-19T08:34:40.224" v="8512" actId="478"/>
          <ac:spMkLst>
            <pc:docMk/>
            <pc:sldMk cId="2586802589" sldId="325"/>
            <ac:spMk id="2" creationId="{55ADEE8F-273F-4EF4-85A3-D6153E9A9C52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9T08:36:13.697" v="8550" actId="1035"/>
          <ac:spMkLst>
            <pc:docMk/>
            <pc:sldMk cId="2586802589" sldId="325"/>
            <ac:spMk id="3" creationId="{FF168441-50CB-4B28-B0F7-84DB8A4D5F9C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8:36:05.573" v="8530" actId="20577"/>
          <ac:spMkLst>
            <pc:docMk/>
            <pc:sldMk cId="2586802589" sldId="325"/>
            <ac:spMk id="62" creationId="{00000000-0000-0000-0000-000000000000}"/>
          </ac:spMkLst>
        </pc:spChg>
      </pc:sldChg>
      <pc:sldChg chg="modSp add">
        <pc:chgData name="Hà Đồng Hưng - Khoa Công nghệ thông tin - VLSET" userId="544bb70a-02ae-480f-83e2-67ef1e534f47" providerId="ADAL" clId="{60FB6189-99B7-43D9-B8B1-8728A3C1E608}" dt="2022-04-19T09:03:30.430" v="9539" actId="1035"/>
        <pc:sldMkLst>
          <pc:docMk/>
          <pc:sldMk cId="3864762693" sldId="326"/>
        </pc:sldMkLst>
        <pc:spChg chg="mod">
          <ac:chgData name="Hà Đồng Hưng - Khoa Công nghệ thông tin - VLSET" userId="544bb70a-02ae-480f-83e2-67ef1e534f47" providerId="ADAL" clId="{60FB6189-99B7-43D9-B8B1-8728A3C1E608}" dt="2022-04-19T09:03:30.430" v="9539" actId="1035"/>
          <ac:spMkLst>
            <pc:docMk/>
            <pc:sldMk cId="3864762693" sldId="326"/>
            <ac:spMk id="2" creationId="{55ADEE8F-273F-4EF4-85A3-D6153E9A9C52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9:03:25.571" v="9523" actId="20577"/>
          <ac:spMkLst>
            <pc:docMk/>
            <pc:sldMk cId="3864762693" sldId="326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8:42:51.717" v="8872" actId="1036"/>
        <pc:sldMkLst>
          <pc:docMk/>
          <pc:sldMk cId="3066811050" sldId="327"/>
        </pc:sldMkLst>
        <pc:spChg chg="del">
          <ac:chgData name="Hà Đồng Hưng - Khoa Công nghệ thông tin - VLSET" userId="544bb70a-02ae-480f-83e2-67ef1e534f47" providerId="ADAL" clId="{60FB6189-99B7-43D9-B8B1-8728A3C1E608}" dt="2022-04-19T08:38:52.548" v="8567" actId="478"/>
          <ac:spMkLst>
            <pc:docMk/>
            <pc:sldMk cId="3066811050" sldId="327"/>
            <ac:spMk id="2" creationId="{55ADEE8F-273F-4EF4-85A3-D6153E9A9C52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9T08:42:51.717" v="8872" actId="1036"/>
          <ac:spMkLst>
            <pc:docMk/>
            <pc:sldMk cId="3066811050" sldId="327"/>
            <ac:spMk id="3" creationId="{BF6220B8-C923-4469-B1B6-622F35CDB38A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8:42:33.759" v="8856" actId="20577"/>
          <ac:spMkLst>
            <pc:docMk/>
            <pc:sldMk cId="3066811050" sldId="327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9:02:45.099" v="9506" actId="20577"/>
        <pc:sldMkLst>
          <pc:docMk/>
          <pc:sldMk cId="1525229789" sldId="328"/>
        </pc:sldMkLst>
        <pc:spChg chg="add mod">
          <ac:chgData name="Hà Đồng Hưng - Khoa Công nghệ thông tin - VLSET" userId="544bb70a-02ae-480f-83e2-67ef1e534f47" providerId="ADAL" clId="{60FB6189-99B7-43D9-B8B1-8728A3C1E608}" dt="2022-04-19T08:49:32.139" v="9242" actId="1038"/>
          <ac:spMkLst>
            <pc:docMk/>
            <pc:sldMk cId="1525229789" sldId="328"/>
            <ac:spMk id="2" creationId="{CC3D1779-249E-4B13-898D-511430E3A1C4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9T08:44:27.390" v="8878" actId="478"/>
          <ac:spMkLst>
            <pc:docMk/>
            <pc:sldMk cId="1525229789" sldId="328"/>
            <ac:spMk id="3" creationId="{BF6220B8-C923-4469-B1B6-622F35CDB38A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9:02:45.099" v="9506" actId="20577"/>
          <ac:spMkLst>
            <pc:docMk/>
            <pc:sldMk cId="1525229789" sldId="328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9:02:35.497" v="9487" actId="20577"/>
        <pc:sldMkLst>
          <pc:docMk/>
          <pc:sldMk cId="1409252433" sldId="329"/>
        </pc:sldMkLst>
        <pc:spChg chg="del">
          <ac:chgData name="Hà Đồng Hưng - Khoa Công nghệ thông tin - VLSET" userId="544bb70a-02ae-480f-83e2-67ef1e534f47" providerId="ADAL" clId="{60FB6189-99B7-43D9-B8B1-8728A3C1E608}" dt="2022-04-19T08:55:13.300" v="9251" actId="478"/>
          <ac:spMkLst>
            <pc:docMk/>
            <pc:sldMk cId="1409252433" sldId="329"/>
            <ac:spMk id="2" creationId="{CC3D1779-249E-4B13-898D-511430E3A1C4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9T08:59:02.802" v="9440" actId="1076"/>
          <ac:spMkLst>
            <pc:docMk/>
            <pc:sldMk cId="1409252433" sldId="329"/>
            <ac:spMk id="3" creationId="{BBEAB27C-AC86-42D2-8AAF-A6FE4CEC8622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9:02:35.497" v="9487" actId="20577"/>
          <ac:spMkLst>
            <pc:docMk/>
            <pc:sldMk cId="1409252433" sldId="329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9:01:50.059" v="9474" actId="1036"/>
        <pc:sldMkLst>
          <pc:docMk/>
          <pc:sldMk cId="420890235" sldId="330"/>
        </pc:sldMkLst>
        <pc:spChg chg="add mod">
          <ac:chgData name="Hà Đồng Hưng - Khoa Công nghệ thông tin - VLSET" userId="544bb70a-02ae-480f-83e2-67ef1e534f47" providerId="ADAL" clId="{60FB6189-99B7-43D9-B8B1-8728A3C1E608}" dt="2022-04-19T09:01:50.059" v="9474" actId="1036"/>
          <ac:spMkLst>
            <pc:docMk/>
            <pc:sldMk cId="420890235" sldId="330"/>
            <ac:spMk id="2" creationId="{92F14A8F-8E18-4D71-AEB2-70063129E0C6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9T08:59:40.038" v="9442" actId="478"/>
          <ac:spMkLst>
            <pc:docMk/>
            <pc:sldMk cId="420890235" sldId="330"/>
            <ac:spMk id="3" creationId="{BBEAB27C-AC86-42D2-8AAF-A6FE4CEC8622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9:01:44.250" v="9457" actId="6549"/>
          <ac:spMkLst>
            <pc:docMk/>
            <pc:sldMk cId="420890235" sldId="330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9:08:58.533" v="9944" actId="1036"/>
        <pc:sldMkLst>
          <pc:docMk/>
          <pc:sldMk cId="81903737" sldId="331"/>
        </pc:sldMkLst>
        <pc:spChg chg="del">
          <ac:chgData name="Hà Đồng Hưng - Khoa Công nghệ thông tin - VLSET" userId="544bb70a-02ae-480f-83e2-67ef1e534f47" providerId="ADAL" clId="{60FB6189-99B7-43D9-B8B1-8728A3C1E608}" dt="2022-04-19T09:04:21.567" v="9541" actId="478"/>
          <ac:spMkLst>
            <pc:docMk/>
            <pc:sldMk cId="81903737" sldId="331"/>
            <ac:spMk id="2" creationId="{92F14A8F-8E18-4D71-AEB2-70063129E0C6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19T09:08:58.533" v="9944" actId="1036"/>
          <ac:spMkLst>
            <pc:docMk/>
            <pc:sldMk cId="81903737" sldId="331"/>
            <ac:spMk id="3" creationId="{F9293789-4F73-42D7-80AE-81D58650323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9:08:07.175" v="9917" actId="207"/>
          <ac:spMkLst>
            <pc:docMk/>
            <pc:sldMk cId="81903737" sldId="331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19T09:09:47.024" v="9952" actId="1076"/>
        <pc:sldMkLst>
          <pc:docMk/>
          <pc:sldMk cId="843341593" sldId="332"/>
        </pc:sldMkLst>
        <pc:spChg chg="add mod">
          <ac:chgData name="Hà Đồng Hưng - Khoa Công nghệ thông tin - VLSET" userId="544bb70a-02ae-480f-83e2-67ef1e534f47" providerId="ADAL" clId="{60FB6189-99B7-43D9-B8B1-8728A3C1E608}" dt="2022-04-19T09:09:47.024" v="9952" actId="1076"/>
          <ac:spMkLst>
            <pc:docMk/>
            <pc:sldMk cId="843341593" sldId="332"/>
            <ac:spMk id="2" creationId="{07B424A9-38EE-4620-AD61-FA8559D11CC0}"/>
          </ac:spMkLst>
        </pc:spChg>
        <pc:spChg chg="del">
          <ac:chgData name="Hà Đồng Hưng - Khoa Công nghệ thông tin - VLSET" userId="544bb70a-02ae-480f-83e2-67ef1e534f47" providerId="ADAL" clId="{60FB6189-99B7-43D9-B8B1-8728A3C1E608}" dt="2022-04-19T09:09:14.052" v="9947" actId="478"/>
          <ac:spMkLst>
            <pc:docMk/>
            <pc:sldMk cId="843341593" sldId="332"/>
            <ac:spMk id="3" creationId="{F9293789-4F73-42D7-80AE-81D58650323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19T09:09:11.923" v="9946" actId="6549"/>
          <ac:spMkLst>
            <pc:docMk/>
            <pc:sldMk cId="843341593" sldId="332"/>
            <ac:spMk id="62" creationId="{00000000-0000-0000-0000-000000000000}"/>
          </ac:spMkLst>
        </pc:spChg>
      </pc:sldChg>
      <pc:sldChg chg="addSp delSp modSp add">
        <pc:chgData name="Hà Đồng Hưng - Khoa Công nghệ thông tin - VLSET" userId="544bb70a-02ae-480f-83e2-67ef1e534f47" providerId="ADAL" clId="{60FB6189-99B7-43D9-B8B1-8728A3C1E608}" dt="2022-04-20T23:48:20.507" v="10973" actId="1076"/>
        <pc:sldMkLst>
          <pc:docMk/>
          <pc:sldMk cId="130501995" sldId="333"/>
        </pc:sldMkLst>
        <pc:spChg chg="del">
          <ac:chgData name="Hà Đồng Hưng - Khoa Công nghệ thông tin - VLSET" userId="544bb70a-02ae-480f-83e2-67ef1e534f47" providerId="ADAL" clId="{60FB6189-99B7-43D9-B8B1-8728A3C1E608}" dt="2022-04-20T23:40:41.444" v="10924" actId="478"/>
          <ac:spMkLst>
            <pc:docMk/>
            <pc:sldMk cId="130501995" sldId="333"/>
            <ac:spMk id="2" creationId="{07B424A9-38EE-4620-AD61-FA8559D11CC0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7:35.873" v="10962" actId="1076"/>
          <ac:spMkLst>
            <pc:docMk/>
            <pc:sldMk cId="130501995" sldId="333"/>
            <ac:spMk id="3" creationId="{7413DE39-7F82-4388-87E2-921ADBA7A05C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7:49.013" v="10963" actId="1076"/>
          <ac:spMkLst>
            <pc:docMk/>
            <pc:sldMk cId="130501995" sldId="333"/>
            <ac:spMk id="4" creationId="{6B43360D-5597-4EB8-83A4-64E8EFE3E2E8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7:51.471" v="10964" actId="1076"/>
          <ac:spMkLst>
            <pc:docMk/>
            <pc:sldMk cId="130501995" sldId="333"/>
            <ac:spMk id="5" creationId="{2DFF9DB4-122A-414D-8AF5-409CB3317A13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7:54.766" v="10965" actId="1076"/>
          <ac:spMkLst>
            <pc:docMk/>
            <pc:sldMk cId="130501995" sldId="333"/>
            <ac:spMk id="6" creationId="{29C12A8B-1265-4715-A2E2-A044FBDC2D44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7:57.304" v="10966" actId="1076"/>
          <ac:spMkLst>
            <pc:docMk/>
            <pc:sldMk cId="130501995" sldId="333"/>
            <ac:spMk id="7" creationId="{1E9C95C8-9054-4C34-8B54-1DCE3091DC86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7:59.579" v="10967" actId="1076"/>
          <ac:spMkLst>
            <pc:docMk/>
            <pc:sldMk cId="130501995" sldId="333"/>
            <ac:spMk id="8" creationId="{22CA7F96-C365-4A9D-A041-4A9B57CACD25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8:02.483" v="10968" actId="1076"/>
          <ac:spMkLst>
            <pc:docMk/>
            <pc:sldMk cId="130501995" sldId="333"/>
            <ac:spMk id="9" creationId="{74EC6189-8DC2-430A-A884-675EDFE7DAF3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8:09.688" v="10970" actId="1076"/>
          <ac:spMkLst>
            <pc:docMk/>
            <pc:sldMk cId="130501995" sldId="333"/>
            <ac:spMk id="10" creationId="{5B51C7F6-F53B-447F-B38F-992F7FCEBEC9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8:13.540" v="10971" actId="1076"/>
          <ac:spMkLst>
            <pc:docMk/>
            <pc:sldMk cId="130501995" sldId="333"/>
            <ac:spMk id="11" creationId="{9EC92451-944B-49CD-A186-C2654AA837E4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8:16.748" v="10972" actId="1076"/>
          <ac:spMkLst>
            <pc:docMk/>
            <pc:sldMk cId="130501995" sldId="333"/>
            <ac:spMk id="12" creationId="{204AE4F3-E37A-40F6-875C-514B0E6EB516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8:20.507" v="10973" actId="1076"/>
          <ac:spMkLst>
            <pc:docMk/>
            <pc:sldMk cId="130501995" sldId="333"/>
            <ac:spMk id="13" creationId="{DB433C2C-4C2C-4C71-8D31-5C9C6A4BD914}"/>
          </ac:spMkLst>
        </pc:spChg>
        <pc:spChg chg="add del mod">
          <ac:chgData name="Hà Đồng Hưng - Khoa Công nghệ thông tin - VLSET" userId="544bb70a-02ae-480f-83e2-67ef1e534f47" providerId="ADAL" clId="{60FB6189-99B7-43D9-B8B1-8728A3C1E608}" dt="2022-04-20T23:47:10.339" v="10958"/>
          <ac:spMkLst>
            <pc:docMk/>
            <pc:sldMk cId="130501995" sldId="333"/>
            <ac:spMk id="14" creationId="{007571D3-2D4D-42B8-ACC3-CF3BE925BCAD}"/>
          </ac:spMkLst>
        </pc:spChg>
        <pc:spChg chg="add mod">
          <ac:chgData name="Hà Đồng Hưng - Khoa Công nghệ thông tin - VLSET" userId="544bb70a-02ae-480f-83e2-67ef1e534f47" providerId="ADAL" clId="{60FB6189-99B7-43D9-B8B1-8728A3C1E608}" dt="2022-04-20T23:48:07.272" v="10969" actId="1076"/>
          <ac:spMkLst>
            <pc:docMk/>
            <pc:sldMk cId="130501995" sldId="333"/>
            <ac:spMk id="15" creationId="{0FC15563-99B7-4052-8679-A598D05D84E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20T23:40:37.427" v="10923" actId="20577"/>
          <ac:spMkLst>
            <pc:docMk/>
            <pc:sldMk cId="130501995" sldId="333"/>
            <ac:spMk id="62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20T23:45:01.105" v="10948" actId="255"/>
          <ac:spMkLst>
            <pc:docMk/>
            <pc:sldMk cId="130501995" sldId="333"/>
            <ac:spMk id="86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20T23:45:01.105" v="10948" actId="255"/>
          <ac:spMkLst>
            <pc:docMk/>
            <pc:sldMk cId="130501995" sldId="333"/>
            <ac:spMk id="88" creationId="{00000000-0000-0000-0000-000000000000}"/>
          </ac:spMkLst>
        </pc:spChg>
        <pc:spChg chg="mod">
          <ac:chgData name="Hà Đồng Hưng - Khoa Công nghệ thông tin - VLSET" userId="544bb70a-02ae-480f-83e2-67ef1e534f47" providerId="ADAL" clId="{60FB6189-99B7-43D9-B8B1-8728A3C1E608}" dt="2022-04-20T23:45:01.105" v="10948" actId="255"/>
          <ac:spMkLst>
            <pc:docMk/>
            <pc:sldMk cId="130501995" sldId="333"/>
            <ac:spMk id="90" creationId="{00000000-0000-0000-0000-000000000000}"/>
          </ac:spMkLst>
        </pc:spChg>
      </pc:sldChg>
      <pc:sldChg chg="del">
        <pc:chgData name="Hà Đồng Hưng - Khoa Công nghệ thông tin - VLSET" userId="544bb70a-02ae-480f-83e2-67ef1e534f47" providerId="ADAL" clId="{60FB6189-99B7-43D9-B8B1-8728A3C1E608}" dt="2022-04-15T07:06:36.416" v="55" actId="2696"/>
        <pc:sldMkLst>
          <pc:docMk/>
          <pc:sldMk cId="1024538272" sldId="337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011" v="56" actId="2696"/>
        <pc:sldMkLst>
          <pc:docMk/>
          <pc:sldMk cId="821710593" sldId="338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083" v="57" actId="2696"/>
        <pc:sldMkLst>
          <pc:docMk/>
          <pc:sldMk cId="243310511" sldId="339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159" v="58" actId="2696"/>
        <pc:sldMkLst>
          <pc:docMk/>
          <pc:sldMk cId="633428022" sldId="340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215" v="59" actId="2696"/>
        <pc:sldMkLst>
          <pc:docMk/>
          <pc:sldMk cId="95202660" sldId="341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266" v="60" actId="2696"/>
        <pc:sldMkLst>
          <pc:docMk/>
          <pc:sldMk cId="818481248" sldId="342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313" v="61" actId="2696"/>
        <pc:sldMkLst>
          <pc:docMk/>
          <pc:sldMk cId="1363302780" sldId="343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365" v="62" actId="2696"/>
        <pc:sldMkLst>
          <pc:docMk/>
          <pc:sldMk cId="1620335226" sldId="344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427" v="63" actId="2696"/>
        <pc:sldMkLst>
          <pc:docMk/>
          <pc:sldMk cId="1873536252" sldId="345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479" v="64" actId="2696"/>
        <pc:sldMkLst>
          <pc:docMk/>
          <pc:sldMk cId="742340030" sldId="346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551" v="65" actId="2696"/>
        <pc:sldMkLst>
          <pc:docMk/>
          <pc:sldMk cId="1243970673" sldId="347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581" v="66" actId="2696"/>
        <pc:sldMkLst>
          <pc:docMk/>
          <pc:sldMk cId="387529193" sldId="348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621" v="67" actId="2696"/>
        <pc:sldMkLst>
          <pc:docMk/>
          <pc:sldMk cId="2525495423" sldId="349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697" v="68" actId="2696"/>
        <pc:sldMkLst>
          <pc:docMk/>
          <pc:sldMk cId="1539070168" sldId="350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752" v="69" actId="2696"/>
        <pc:sldMkLst>
          <pc:docMk/>
          <pc:sldMk cId="1087162822" sldId="354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797" v="70" actId="2696"/>
        <pc:sldMkLst>
          <pc:docMk/>
          <pc:sldMk cId="1294704545" sldId="355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830" v="71" actId="2696"/>
        <pc:sldMkLst>
          <pc:docMk/>
          <pc:sldMk cId="123474373" sldId="356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878" v="72" actId="2696"/>
        <pc:sldMkLst>
          <pc:docMk/>
          <pc:sldMk cId="453815202" sldId="357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926" v="73" actId="2696"/>
        <pc:sldMkLst>
          <pc:docMk/>
          <pc:sldMk cId="93912519" sldId="358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956" v="74" actId="2696"/>
        <pc:sldMkLst>
          <pc:docMk/>
          <pc:sldMk cId="744979444" sldId="359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7.995" v="75" actId="2696"/>
        <pc:sldMkLst>
          <pc:docMk/>
          <pc:sldMk cId="3852623450" sldId="360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8.083" v="76" actId="2696"/>
        <pc:sldMkLst>
          <pc:docMk/>
          <pc:sldMk cId="1640733029" sldId="361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8.106" v="77" actId="2696"/>
        <pc:sldMkLst>
          <pc:docMk/>
          <pc:sldMk cId="1776021173" sldId="362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8.134" v="78" actId="2696"/>
        <pc:sldMkLst>
          <pc:docMk/>
          <pc:sldMk cId="3535798831" sldId="363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8.168" v="79" actId="2696"/>
        <pc:sldMkLst>
          <pc:docMk/>
          <pc:sldMk cId="852493638" sldId="364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8.215" v="80" actId="2696"/>
        <pc:sldMkLst>
          <pc:docMk/>
          <pc:sldMk cId="1850326395" sldId="365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8.270" v="81" actId="2696"/>
        <pc:sldMkLst>
          <pc:docMk/>
          <pc:sldMk cId="3119874464" sldId="366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8.321" v="82" actId="2696"/>
        <pc:sldMkLst>
          <pc:docMk/>
          <pc:sldMk cId="797614192" sldId="367"/>
        </pc:sldMkLst>
      </pc:sldChg>
      <pc:sldChg chg="del">
        <pc:chgData name="Hà Đồng Hưng - Khoa Công nghệ thông tin - VLSET" userId="544bb70a-02ae-480f-83e2-67ef1e534f47" providerId="ADAL" clId="{60FB6189-99B7-43D9-B8B1-8728A3C1E608}" dt="2022-04-15T07:06:38.349" v="83" actId="2696"/>
        <pc:sldMkLst>
          <pc:docMk/>
          <pc:sldMk cId="2217193057" sldId="368"/>
        </pc:sldMkLst>
      </pc:sldChg>
    </pc:docChg>
  </pc:docChgLst>
  <pc:docChgLst>
    <pc:chgData name="Nguyễn Văn Trung - Khoa Công nghệ thông tin - VLSET" userId="489571c6-8ba5-4f05-9b07-0f8a8ce47714" providerId="ADAL" clId="{159BD862-3AB4-4869-B4BE-794122639ACD}"/>
    <pc:docChg chg="modSld">
      <pc:chgData name="Nguyễn Văn Trung - Khoa Công nghệ thông tin - VLSET" userId="489571c6-8ba5-4f05-9b07-0f8a8ce47714" providerId="ADAL" clId="{159BD862-3AB4-4869-B4BE-794122639ACD}" dt="2022-06-30T07:06:40.772" v="219" actId="20577"/>
      <pc:docMkLst>
        <pc:docMk/>
      </pc:docMkLst>
      <pc:sldChg chg="modSp mod">
        <pc:chgData name="Nguyễn Văn Trung - Khoa Công nghệ thông tin - VLSET" userId="489571c6-8ba5-4f05-9b07-0f8a8ce47714" providerId="ADAL" clId="{159BD862-3AB4-4869-B4BE-794122639ACD}" dt="2022-06-30T07:06:40.772" v="219" actId="20577"/>
        <pc:sldMkLst>
          <pc:docMk/>
          <pc:sldMk cId="1721536385" sldId="306"/>
        </pc:sldMkLst>
        <pc:spChg chg="mod">
          <ac:chgData name="Nguyễn Văn Trung - Khoa Công nghệ thông tin - VLSET" userId="489571c6-8ba5-4f05-9b07-0f8a8ce47714" providerId="ADAL" clId="{159BD862-3AB4-4869-B4BE-794122639ACD}" dt="2022-06-30T07:06:40.772" v="219" actId="20577"/>
          <ac:spMkLst>
            <pc:docMk/>
            <pc:sldMk cId="1721536385" sldId="306"/>
            <ac:spMk id="62" creationId="{00000000-0000-0000-0000-000000000000}"/>
          </ac:spMkLst>
        </pc:spChg>
      </pc:sldChg>
    </pc:docChg>
  </pc:docChgLst>
  <pc:docChgLst>
    <pc:chgData name="Nguyễn Văn Trung - Khoa CNTT" userId="489571c6-8ba5-4f05-9b07-0f8a8ce47714" providerId="ADAL" clId="{8B56D5D8-C73C-4063-A3B1-F1B848BB0F3D}"/>
    <pc:docChg chg="modSld">
      <pc:chgData name="Nguyễn Văn Trung - Khoa CNTT" userId="489571c6-8ba5-4f05-9b07-0f8a8ce47714" providerId="ADAL" clId="{8B56D5D8-C73C-4063-A3B1-F1B848BB0F3D}" dt="2020-09-06T06:25:48.681" v="8" actId="1035"/>
      <pc:docMkLst>
        <pc:docMk/>
      </pc:docMkLst>
      <pc:sldChg chg="modSp mod">
        <pc:chgData name="Nguyễn Văn Trung - Khoa CNTT" userId="489571c6-8ba5-4f05-9b07-0f8a8ce47714" providerId="ADAL" clId="{8B56D5D8-C73C-4063-A3B1-F1B848BB0F3D}" dt="2020-09-06T06:25:48.681" v="8" actId="1035"/>
        <pc:sldMkLst>
          <pc:docMk/>
          <pc:sldMk cId="4026623210" sldId="334"/>
        </pc:sldMkLst>
        <pc:spChg chg="mod">
          <ac:chgData name="Nguyễn Văn Trung - Khoa CNTT" userId="489571c6-8ba5-4f05-9b07-0f8a8ce47714" providerId="ADAL" clId="{8B56D5D8-C73C-4063-A3B1-F1B848BB0F3D}" dt="2020-09-06T06:25:48.681" v="8" actId="1035"/>
          <ac:spMkLst>
            <pc:docMk/>
            <pc:sldMk cId="4026623210" sldId="334"/>
            <ac:spMk id="62" creationId="{00000000-0000-0000-0000-000000000000}"/>
          </ac:spMkLst>
        </pc:spChg>
      </pc:sldChg>
    </pc:docChg>
  </pc:docChgLst>
  <pc:docChgLst>
    <pc:chgData name="Nguyen Van Trung" userId="489571c6-8ba5-4f05-9b07-0f8a8ce47714" providerId="ADAL" clId="{16867486-EA68-4AF5-A522-9CAD6CD974A0}"/>
    <pc:docChg chg="undo custSel addSld delSld modSld">
      <pc:chgData name="Nguyen Van Trung" userId="489571c6-8ba5-4f05-9b07-0f8a8ce47714" providerId="ADAL" clId="{16867486-EA68-4AF5-A522-9CAD6CD974A0}" dt="2020-08-27T04:40:55.097" v="4200" actId="1036"/>
      <pc:docMkLst>
        <pc:docMk/>
      </pc:docMkLst>
      <pc:sldChg chg="modSp mod">
        <pc:chgData name="Nguyen Van Trung" userId="489571c6-8ba5-4f05-9b07-0f8a8ce47714" providerId="ADAL" clId="{16867486-EA68-4AF5-A522-9CAD6CD974A0}" dt="2020-08-27T02:54:38.684" v="217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16867486-EA68-4AF5-A522-9CAD6CD974A0}" dt="2020-08-27T02:45:51.183" v="30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3:38.511" v="213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1:46.882" v="59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3.005" v="21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2:09.850" v="99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8.684" v="217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4:40:55.097" v="4200" actId="1036"/>
        <pc:sldMkLst>
          <pc:docMk/>
          <pc:sldMk cId="133809529" sldId="287"/>
        </pc:sldMkLst>
        <pc:spChg chg="add 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3" creationId="{536C90D0-5F17-45E0-BC15-FBDB7F98ECA7}"/>
          </ac:spMkLst>
        </pc:spChg>
        <pc:spChg chg="add 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11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2:57:14.301" v="337" actId="478"/>
          <ac:spMkLst>
            <pc:docMk/>
            <pc:sldMk cId="133809529" sldId="287"/>
            <ac:spMk id="14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8" creationId="{00000000-0000-0000-0000-000000000000}"/>
          </ac:spMkLst>
        </pc:spChg>
        <pc:spChg chg="del">
          <ac:chgData name="Nguyen Van Trung" userId="489571c6-8ba5-4f05-9b07-0f8a8ce47714" providerId="ADAL" clId="{16867486-EA68-4AF5-A522-9CAD6CD974A0}" dt="2020-08-27T02:57:04.635" v="333" actId="478"/>
          <ac:spMkLst>
            <pc:docMk/>
            <pc:sldMk cId="133809529" sldId="287"/>
            <ac:spMk id="19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0" creationId="{B8491679-A116-45FB-B476-597A05F60608}"/>
          </ac:spMkLst>
        </pc:spChg>
        <pc:spChg chg="del mod">
          <ac:chgData name="Nguyen Van Trung" userId="489571c6-8ba5-4f05-9b07-0f8a8ce47714" providerId="ADAL" clId="{16867486-EA68-4AF5-A522-9CAD6CD974A0}" dt="2020-08-27T02:56:56.478" v="331"/>
          <ac:spMkLst>
            <pc:docMk/>
            <pc:sldMk cId="133809529" sldId="287"/>
            <ac:spMk id="21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2" creationId="{91B3AE46-F46C-4D82-BB36-491ECB20D03E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3" creationId="{7CEC665D-D1B4-49A8-AB22-EE5854E57FEA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4" creationId="{B6D54753-C7E9-4480-AE4D-49F6D70E4F85}"/>
          </ac:spMkLst>
        </pc:spChg>
        <pc:spChg chg="del">
          <ac:chgData name="Nguyen Van Trung" userId="489571c6-8ba5-4f05-9b07-0f8a8ce47714" providerId="ADAL" clId="{16867486-EA68-4AF5-A522-9CAD6CD974A0}" dt="2020-08-27T02:57:01.387" v="332" actId="478"/>
          <ac:spMkLst>
            <pc:docMk/>
            <pc:sldMk cId="133809529" sldId="287"/>
            <ac:spMk id="29" creationId="{00000000-0000-0000-0000-000000000000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3:28:54.859" v="1532" actId="207"/>
        <pc:sldMkLst>
          <pc:docMk/>
          <pc:sldMk cId="726866880" sldId="303"/>
        </pc:sldMkLst>
        <pc:spChg chg="add del mod">
          <ac:chgData name="Nguyen Van Trung" userId="489571c6-8ba5-4f05-9b07-0f8a8ce47714" providerId="ADAL" clId="{16867486-EA68-4AF5-A522-9CAD6CD974A0}" dt="2020-08-27T03:01:34.239" v="563" actId="478"/>
          <ac:spMkLst>
            <pc:docMk/>
            <pc:sldMk cId="726866880" sldId="303"/>
            <ac:spMk id="2" creationId="{B2C30F35-5657-4236-B40A-B1B32172A1A9}"/>
          </ac:spMkLst>
        </pc:spChg>
        <pc:spChg chg="add del mod">
          <ac:chgData name="Nguyen Van Trung" userId="489571c6-8ba5-4f05-9b07-0f8a8ce47714" providerId="ADAL" clId="{16867486-EA68-4AF5-A522-9CAD6CD974A0}" dt="2020-08-27T03:01:37.584" v="564" actId="478"/>
          <ac:spMkLst>
            <pc:docMk/>
            <pc:sldMk cId="726866880" sldId="303"/>
            <ac:spMk id="3" creationId="{433E1071-3667-48A8-AABD-DA2528D40638}"/>
          </ac:spMkLst>
        </pc:spChg>
        <pc:spChg chg="del mod">
          <ac:chgData name="Nguyen Van Trung" userId="489571c6-8ba5-4f05-9b07-0f8a8ce47714" providerId="ADAL" clId="{16867486-EA68-4AF5-A522-9CAD6CD974A0}" dt="2020-08-27T03:01:30.703" v="562" actId="478"/>
          <ac:spMkLst>
            <pc:docMk/>
            <pc:sldMk cId="726866880" sldId="303"/>
            <ac:spMk id="8" creationId="{16036F8C-060D-4C9C-9E5C-185723E8EBB1}"/>
          </ac:spMkLst>
        </pc:spChg>
        <pc:spChg chg="mod">
          <ac:chgData name="Nguyen Van Trung" userId="489571c6-8ba5-4f05-9b07-0f8a8ce47714" providerId="ADAL" clId="{16867486-EA68-4AF5-A522-9CAD6CD974A0}" dt="2020-08-27T02:58:12.381" v="42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54.859" v="1532" actId="20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16867486-EA68-4AF5-A522-9CAD6CD974A0}" dt="2020-08-27T03:39:25.830" v="1708" actId="47"/>
        <pc:sldMkLst>
          <pc:docMk/>
          <pc:sldMk cId="1284390171" sldId="317"/>
        </pc:sldMkLst>
      </pc:sldChg>
      <pc:sldChg chg="modSp add mod">
        <pc:chgData name="Nguyen Van Trung" userId="489571c6-8ba5-4f05-9b07-0f8a8ce47714" providerId="ADAL" clId="{16867486-EA68-4AF5-A522-9CAD6CD974A0}" dt="2020-08-27T03:28:16.655" v="1525" actId="113"/>
        <pc:sldMkLst>
          <pc:docMk/>
          <pc:sldMk cId="1902541966" sldId="320"/>
        </pc:sldMkLst>
        <pc:spChg chg="mod">
          <ac:chgData name="Nguyen Van Trung" userId="489571c6-8ba5-4f05-9b07-0f8a8ce47714" providerId="ADAL" clId="{16867486-EA68-4AF5-A522-9CAD6CD974A0}" dt="2020-08-27T03:10:47.960" v="10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16.655" v="1525" actId="113"/>
          <ac:spMkLst>
            <pc:docMk/>
            <pc:sldMk cId="1902541966" sldId="320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8:08.026" v="1524" actId="114"/>
        <pc:sldMkLst>
          <pc:docMk/>
          <pc:sldMk cId="2150860130" sldId="321"/>
        </pc:sldMkLst>
        <pc:spChg chg="mod">
          <ac:chgData name="Nguyen Van Trung" userId="489571c6-8ba5-4f05-9b07-0f8a8ce47714" providerId="ADAL" clId="{16867486-EA68-4AF5-A522-9CAD6CD974A0}" dt="2020-08-27T03:10:58.670" v="1041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08.026" v="1524" actId="114"/>
          <ac:spMkLst>
            <pc:docMk/>
            <pc:sldMk cId="2150860130" sldId="32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9:40.821" v="1536" actId="20577"/>
        <pc:sldMkLst>
          <pc:docMk/>
          <pc:sldMk cId="1359902612" sldId="322"/>
        </pc:sldMkLst>
        <pc:spChg chg="mod">
          <ac:chgData name="Nguyen Van Trung" userId="489571c6-8ba5-4f05-9b07-0f8a8ce47714" providerId="ADAL" clId="{16867486-EA68-4AF5-A522-9CAD6CD974A0}" dt="2020-08-27T03:29:40.821" v="1536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1:12.264" v="1248"/>
          <ac:spMkLst>
            <pc:docMk/>
            <pc:sldMk cId="1359902612" sldId="322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7:48.952" v="1521" actId="113"/>
          <ac:spMkLst>
            <pc:docMk/>
            <pc:sldMk cId="1359902612" sldId="322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21:12.264" v="1248"/>
          <ac:grpSpMkLst>
            <pc:docMk/>
            <pc:sldMk cId="1359902612" sldId="322"/>
            <ac:grpSpMk id="20" creationId="{00000000-0000-0000-0000-000000000000}"/>
          </ac:grpSpMkLst>
        </pc:grpChg>
      </pc:sldChg>
      <pc:sldChg chg="new del">
        <pc:chgData name="Nguyen Van Trung" userId="489571c6-8ba5-4f05-9b07-0f8a8ce47714" providerId="ADAL" clId="{16867486-EA68-4AF5-A522-9CAD6CD974A0}" dt="2020-08-27T03:19:36.885" v="1238" actId="47"/>
        <pc:sldMkLst>
          <pc:docMk/>
          <pc:sldMk cId="4267368229" sldId="322"/>
        </pc:sldMkLst>
      </pc:sldChg>
      <pc:sldChg chg="modSp add mod">
        <pc:chgData name="Nguyen Van Trung" userId="489571c6-8ba5-4f05-9b07-0f8a8ce47714" providerId="ADAL" clId="{16867486-EA68-4AF5-A522-9CAD6CD974A0}" dt="2020-08-27T03:31:43.958" v="1585" actId="20577"/>
        <pc:sldMkLst>
          <pc:docMk/>
          <pc:sldMk cId="1643093092" sldId="323"/>
        </pc:sldMkLst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1:43.958" v="1585" actId="20577"/>
          <ac:spMkLst>
            <pc:docMk/>
            <pc:sldMk cId="1643093092" sldId="323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0:20.307" v="1539"/>
          <ac:grpSpMkLst>
            <pc:docMk/>
            <pc:sldMk cId="1643093092" sldId="323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38:34.086" v="1707" actId="113"/>
        <pc:sldMkLst>
          <pc:docMk/>
          <pc:sldMk cId="3960341503" sldId="324"/>
        </pc:sldMkLst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8:34.086" v="1707" actId="113"/>
          <ac:spMkLst>
            <pc:docMk/>
            <pc:sldMk cId="3960341503" sldId="32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2:46.883" v="1590"/>
          <ac:grpSpMkLst>
            <pc:docMk/>
            <pc:sldMk cId="3960341503" sldId="324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51:28.814" v="2192" actId="20577"/>
        <pc:sldMkLst>
          <pc:docMk/>
          <pc:sldMk cId="622941739" sldId="325"/>
        </pc:sldMkLst>
        <pc:spChg chg="mod">
          <ac:chgData name="Nguyen Van Trung" userId="489571c6-8ba5-4f05-9b07-0f8a8ce47714" providerId="ADAL" clId="{16867486-EA68-4AF5-A522-9CAD6CD974A0}" dt="2020-08-27T03:51:28.814" v="2192" actId="20577"/>
          <ac:spMkLst>
            <pc:docMk/>
            <pc:sldMk cId="622941739" sldId="325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9:53.267" v="1711"/>
          <ac:spMkLst>
            <pc:docMk/>
            <pc:sldMk cId="622941739" sldId="325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45:07.487" v="2070" actId="20577"/>
          <ac:spMkLst>
            <pc:docMk/>
            <pc:sldMk cId="622941739" sldId="325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9:53.267" v="1711"/>
          <ac:grpSpMkLst>
            <pc:docMk/>
            <pc:sldMk cId="622941739" sldId="325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9:35.571" v="2783"/>
        <pc:sldMkLst>
          <pc:docMk/>
          <pc:sldMk cId="641862287" sldId="326"/>
        </pc:sldMkLst>
        <pc:spChg chg="add del mod">
          <ac:chgData name="Nguyen Van Trung" userId="489571c6-8ba5-4f05-9b07-0f8a8ce47714" providerId="ADAL" clId="{16867486-EA68-4AF5-A522-9CAD6CD974A0}" dt="2020-08-27T03:52:49.878" v="2199" actId="478"/>
          <ac:spMkLst>
            <pc:docMk/>
            <pc:sldMk cId="641862287" sldId="326"/>
            <ac:spMk id="2" creationId="{0189BE5B-314D-4961-8916-49033E7E9F25}"/>
          </ac:spMkLst>
        </pc:spChg>
        <pc:spChg chg="add mod">
          <ac:chgData name="Nguyen Van Trung" userId="489571c6-8ba5-4f05-9b07-0f8a8ce47714" providerId="ADAL" clId="{16867486-EA68-4AF5-A522-9CAD6CD974A0}" dt="2020-08-27T04:09:30.696" v="2781" actId="1036"/>
          <ac:spMkLst>
            <pc:docMk/>
            <pc:sldMk cId="641862287" sldId="326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1:22.660" v="2188" actId="20577"/>
          <ac:spMkLst>
            <pc:docMk/>
            <pc:sldMk cId="641862287" sldId="326"/>
            <ac:spMk id="21" creationId="{00000000-0000-0000-0000-000000000000}"/>
          </ac:spMkLst>
        </pc:spChg>
        <pc:spChg chg="add del mod">
          <ac:chgData name="Nguyen Van Trung" userId="489571c6-8ba5-4f05-9b07-0f8a8ce47714" providerId="ADAL" clId="{16867486-EA68-4AF5-A522-9CAD6CD974A0}" dt="2020-08-27T04:09:35.571" v="2783"/>
          <ac:spMkLst>
            <pc:docMk/>
            <pc:sldMk cId="641862287" sldId="326"/>
            <ac:spMk id="62" creationId="{00000000-0000-0000-0000-000000000000}"/>
          </ac:spMkLst>
        </pc:spChg>
        <pc:picChg chg="add del mod">
          <ac:chgData name="Nguyen Van Trung" userId="489571c6-8ba5-4f05-9b07-0f8a8ce47714" providerId="ADAL" clId="{16867486-EA68-4AF5-A522-9CAD6CD974A0}" dt="2020-08-27T04:08:34.195" v="2756"/>
          <ac:picMkLst>
            <pc:docMk/>
            <pc:sldMk cId="641862287" sldId="326"/>
            <ac:picMk id="4" creationId="{5A1B4C50-DCF8-4DAA-984E-7411F13BA25C}"/>
          </ac:picMkLst>
        </pc:picChg>
        <pc:picChg chg="add mod">
          <ac:chgData name="Nguyen Van Trung" userId="489571c6-8ba5-4f05-9b07-0f8a8ce47714" providerId="ADAL" clId="{16867486-EA68-4AF5-A522-9CAD6CD974A0}" dt="2020-08-27T04:09:23.194" v="2766" actId="14100"/>
          <ac:picMkLst>
            <pc:docMk/>
            <pc:sldMk cId="641862287" sldId="326"/>
            <ac:picMk id="5" creationId="{E77A91F0-A84E-4459-9FB9-AFC4D21F45E3}"/>
          </ac:picMkLst>
        </pc:picChg>
      </pc:sldChg>
      <pc:sldChg chg="addSp delSp modSp add mod">
        <pc:chgData name="Nguyen Van Trung" userId="489571c6-8ba5-4f05-9b07-0f8a8ce47714" providerId="ADAL" clId="{16867486-EA68-4AF5-A522-9CAD6CD974A0}" dt="2020-08-27T04:03:33.550" v="2669" actId="20577"/>
        <pc:sldMkLst>
          <pc:docMk/>
          <pc:sldMk cId="3734561389" sldId="327"/>
        </pc:sldMkLst>
        <pc:spChg chg="mod">
          <ac:chgData name="Nguyen Van Trung" userId="489571c6-8ba5-4f05-9b07-0f8a8ce47714" providerId="ADAL" clId="{16867486-EA68-4AF5-A522-9CAD6CD974A0}" dt="2020-08-27T04:03:33.550" v="2669" actId="20577"/>
          <ac:spMkLst>
            <pc:docMk/>
            <pc:sldMk cId="3734561389" sldId="327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0:44.915" v="2175"/>
          <ac:spMkLst>
            <pc:docMk/>
            <pc:sldMk cId="3734561389" sldId="327"/>
            <ac:spMk id="22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3:56:23.041" v="2365"/>
          <ac:spMkLst>
            <pc:docMk/>
            <pc:sldMk cId="3734561389" sldId="327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0:44.915" v="2175"/>
          <ac:grpSpMkLst>
            <pc:docMk/>
            <pc:sldMk cId="3734561389" sldId="327"/>
            <ac:grpSpMk id="20" creationId="{00000000-0000-0000-0000-000000000000}"/>
          </ac:grpSpMkLst>
        </pc:grpChg>
        <pc:picChg chg="add mod">
          <ac:chgData name="Nguyen Van Trung" userId="489571c6-8ba5-4f05-9b07-0f8a8ce47714" providerId="ADAL" clId="{16867486-EA68-4AF5-A522-9CAD6CD974A0}" dt="2020-08-27T03:56:22.352" v="2363" actId="14100"/>
          <ac:picMkLst>
            <pc:docMk/>
            <pc:sldMk cId="3734561389" sldId="327"/>
            <ac:picMk id="2" creationId="{75532183-899C-4206-9908-FD00765D5F86}"/>
          </ac:picMkLst>
        </pc:picChg>
      </pc:sldChg>
      <pc:sldChg chg="delSp modSp add mod">
        <pc:chgData name="Nguyen Van Trung" userId="489571c6-8ba5-4f05-9b07-0f8a8ce47714" providerId="ADAL" clId="{16867486-EA68-4AF5-A522-9CAD6CD974A0}" dt="2020-08-27T04:03:20.701" v="2665" actId="20577"/>
        <pc:sldMkLst>
          <pc:docMk/>
          <pc:sldMk cId="773373751" sldId="328"/>
        </pc:sldMkLst>
        <pc:spChg chg="del">
          <ac:chgData name="Nguyen Van Trung" userId="489571c6-8ba5-4f05-9b07-0f8a8ce47714" providerId="ADAL" clId="{16867486-EA68-4AF5-A522-9CAD6CD974A0}" dt="2020-08-27T03:58:39.309" v="2367" actId="478"/>
          <ac:spMkLst>
            <pc:docMk/>
            <pc:sldMk cId="773373751" sldId="328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3:20.701" v="2665" actId="20577"/>
          <ac:spMkLst>
            <pc:docMk/>
            <pc:sldMk cId="773373751" sldId="328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9:08.225" v="2376"/>
          <ac:grpSpMkLst>
            <pc:docMk/>
            <pc:sldMk cId="773373751" sldId="328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6:32.883" v="2702" actId="1038"/>
        <pc:sldMkLst>
          <pc:docMk/>
          <pc:sldMk cId="2505137642" sldId="329"/>
        </pc:sldMkLst>
        <pc:spChg chg="mod">
          <ac:chgData name="Nguyen Van Trung" userId="489571c6-8ba5-4f05-9b07-0f8a8ce47714" providerId="ADAL" clId="{16867486-EA68-4AF5-A522-9CAD6CD974A0}" dt="2020-08-27T04:06:01.265" v="2672" actId="20577"/>
          <ac:spMkLst>
            <pc:docMk/>
            <pc:sldMk cId="2505137642" sldId="329"/>
            <ac:spMk id="21" creationId="{00000000-0000-0000-0000-000000000000}"/>
          </ac:spMkLst>
        </pc:spChg>
        <pc:picChg chg="del">
          <ac:chgData name="Nguyen Van Trung" userId="489571c6-8ba5-4f05-9b07-0f8a8ce47714" providerId="ADAL" clId="{16867486-EA68-4AF5-A522-9CAD6CD974A0}" dt="2020-08-27T04:06:03.214" v="2673" actId="478"/>
          <ac:picMkLst>
            <pc:docMk/>
            <pc:sldMk cId="2505137642" sldId="329"/>
            <ac:picMk id="2" creationId="{75532183-899C-4206-9908-FD00765D5F86}"/>
          </ac:picMkLst>
        </pc:picChg>
        <pc:picChg chg="add mod">
          <ac:chgData name="Nguyen Van Trung" userId="489571c6-8ba5-4f05-9b07-0f8a8ce47714" providerId="ADAL" clId="{16867486-EA68-4AF5-A522-9CAD6CD974A0}" dt="2020-08-27T04:06:32.883" v="2702" actId="1038"/>
          <ac:picMkLst>
            <pc:docMk/>
            <pc:sldMk cId="2505137642" sldId="329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10:16.086" v="2789" actId="20577"/>
        <pc:sldMkLst>
          <pc:docMk/>
          <pc:sldMk cId="2844737616" sldId="330"/>
        </pc:sldMkLst>
        <pc:spChg chg="mod">
          <ac:chgData name="Nguyen Van Trung" userId="489571c6-8ba5-4f05-9b07-0f8a8ce47714" providerId="ADAL" clId="{16867486-EA68-4AF5-A522-9CAD6CD974A0}" dt="2020-08-27T04:10:16.086" v="2789" actId="20577"/>
          <ac:spMkLst>
            <pc:docMk/>
            <pc:sldMk cId="2844737616" sldId="33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9:59.621" v="2787" actId="20577"/>
          <ac:spMkLst>
            <pc:docMk/>
            <pc:sldMk cId="2844737616" sldId="330"/>
            <ac:spMk id="62" creationId="{00000000-0000-0000-0000-000000000000}"/>
          </ac:spMkLst>
        </pc:spChg>
      </pc:sldChg>
      <pc:sldChg chg="add del">
        <pc:chgData name="Nguyen Van Trung" userId="489571c6-8ba5-4f05-9b07-0f8a8ce47714" providerId="ADAL" clId="{16867486-EA68-4AF5-A522-9CAD6CD974A0}" dt="2020-08-27T04:08:24.849" v="2743" actId="2890"/>
        <pc:sldMkLst>
          <pc:docMk/>
          <pc:sldMk cId="3009957651" sldId="330"/>
        </pc:sldMkLst>
      </pc:sldChg>
      <pc:sldChg chg="modSp add mod">
        <pc:chgData name="Nguyen Van Trung" userId="489571c6-8ba5-4f05-9b07-0f8a8ce47714" providerId="ADAL" clId="{16867486-EA68-4AF5-A522-9CAD6CD974A0}" dt="2020-08-27T04:20:18.441" v="2963" actId="113"/>
        <pc:sldMkLst>
          <pc:docMk/>
          <pc:sldMk cId="458165985" sldId="331"/>
        </pc:sldMkLst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0:18.441" v="2963" actId="113"/>
          <ac:spMkLst>
            <pc:docMk/>
            <pc:sldMk cId="458165985" sldId="331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2:07.623" v="2800"/>
          <ac:grpSpMkLst>
            <pc:docMk/>
            <pc:sldMk cId="458165985" sldId="331"/>
            <ac:grpSpMk id="20" creationId="{00000000-0000-0000-0000-000000000000}"/>
          </ac:grpSpMkLst>
        </pc:grpChg>
      </pc:sldChg>
      <pc:sldChg chg="addSp delSp modSp add del mod">
        <pc:chgData name="Nguyen Van Trung" userId="489571c6-8ba5-4f05-9b07-0f8a8ce47714" providerId="ADAL" clId="{16867486-EA68-4AF5-A522-9CAD6CD974A0}" dt="2020-08-27T04:11:46.402" v="2797" actId="2890"/>
        <pc:sldMkLst>
          <pc:docMk/>
          <pc:sldMk cId="3389807777" sldId="331"/>
        </pc:sldMkLst>
        <pc:spChg chg="mod">
          <ac:chgData name="Nguyen Van Trung" userId="489571c6-8ba5-4f05-9b07-0f8a8ce47714" providerId="ADAL" clId="{16867486-EA68-4AF5-A522-9CAD6CD974A0}" dt="2020-08-27T04:11:45.478" v="2796"/>
          <ac:spMkLst>
            <pc:docMk/>
            <pc:sldMk cId="3389807777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1:44.254" v="2795"/>
          <ac:spMkLst>
            <pc:docMk/>
            <pc:sldMk cId="3389807777" sldId="331"/>
            <ac:spMk id="2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1:44.254" v="2795"/>
          <ac:grpSpMkLst>
            <pc:docMk/>
            <pc:sldMk cId="3389807777" sldId="331"/>
            <ac:grpSpMk id="20" creationId="{00000000-0000-0000-0000-000000000000}"/>
          </ac:grpSpMkLst>
        </pc:grpChg>
        <pc:picChg chg="add del">
          <ac:chgData name="Nguyen Van Trung" userId="489571c6-8ba5-4f05-9b07-0f8a8ce47714" providerId="ADAL" clId="{16867486-EA68-4AF5-A522-9CAD6CD974A0}" dt="2020-08-27T04:11:39.936" v="2794" actId="478"/>
          <ac:picMkLst>
            <pc:docMk/>
            <pc:sldMk cId="3389807777" sldId="331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23:42.083" v="3071" actId="20577"/>
        <pc:sldMkLst>
          <pc:docMk/>
          <pc:sldMk cId="3696036847" sldId="332"/>
        </pc:sldMkLst>
        <pc:spChg chg="mod">
          <ac:chgData name="Nguyen Van Trung" userId="489571c6-8ba5-4f05-9b07-0f8a8ce47714" providerId="ADAL" clId="{16867486-EA68-4AF5-A522-9CAD6CD974A0}" dt="2020-08-27T04:19:03.133" v="2943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3:42.083" v="3071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0:04.630" v="3390" actId="20577"/>
        <pc:sldMkLst>
          <pc:docMk/>
          <pc:sldMk cId="1800781619" sldId="333"/>
        </pc:sldMkLst>
        <pc:spChg chg="mod">
          <ac:chgData name="Nguyen Van Trung" userId="489571c6-8ba5-4f05-9b07-0f8a8ce47714" providerId="ADAL" clId="{16867486-EA68-4AF5-A522-9CAD6CD974A0}" dt="2020-08-27T04:30:04.630" v="3390" actId="20577"/>
          <ac:spMkLst>
            <pc:docMk/>
            <pc:sldMk cId="1800781619" sldId="33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9:54.035" v="3388" actId="1035"/>
          <ac:spMkLst>
            <pc:docMk/>
            <pc:sldMk cId="1800781619" sldId="333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8:15.073" v="4093"/>
        <pc:sldMkLst>
          <pc:docMk/>
          <pc:sldMk cId="4026623210" sldId="334"/>
        </pc:sldMkLst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8:15.073" v="4093"/>
          <ac:spMkLst>
            <pc:docMk/>
            <pc:sldMk cId="4026623210" sldId="33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30:29.558" v="3410"/>
          <ac:grpSpMkLst>
            <pc:docMk/>
            <pc:sldMk cId="4026623210" sldId="334"/>
            <ac:grpSpMk id="20" creationId="{00000000-0000-0000-0000-000000000000}"/>
          </ac:grpSpMkLst>
        </pc:grpChg>
      </pc:sldChg>
    </pc:docChg>
  </pc:docChgLst>
  <pc:docChgLst>
    <pc:chgData name="Nguyễn Văn Trung - Khoa Công nghệ thông tin - VLSET" userId="489571c6-8ba5-4f05-9b07-0f8a8ce47714" providerId="ADAL" clId="{2D6024E3-2C0B-47DA-8CE9-D142CD6AD507}"/>
    <pc:docChg chg="undo custSel addSld delSld modSld sldOrd">
      <pc:chgData name="Nguyễn Văn Trung - Khoa Công nghệ thông tin - VLSET" userId="489571c6-8ba5-4f05-9b07-0f8a8ce47714" providerId="ADAL" clId="{2D6024E3-2C0B-47DA-8CE9-D142CD6AD507}" dt="2022-04-07T05:44:37.720" v="3896" actId="20577"/>
      <pc:docMkLst>
        <pc:docMk/>
      </pc:docMkLst>
      <pc:sldChg chg="modSp mod">
        <pc:chgData name="Nguyễn Văn Trung - Khoa Công nghệ thông tin - VLSET" userId="489571c6-8ba5-4f05-9b07-0f8a8ce47714" providerId="ADAL" clId="{2D6024E3-2C0B-47DA-8CE9-D142CD6AD507}" dt="2022-04-07T05:44:37.720" v="3896" actId="20577"/>
        <pc:sldMkLst>
          <pc:docMk/>
          <pc:sldMk cId="3671363652" sldId="285"/>
        </pc:sldMkLst>
        <pc:spChg chg="mod">
          <ac:chgData name="Nguyễn Văn Trung - Khoa Công nghệ thông tin - VLSET" userId="489571c6-8ba5-4f05-9b07-0f8a8ce47714" providerId="ADAL" clId="{2D6024E3-2C0B-47DA-8CE9-D142CD6AD507}" dt="2022-04-07T05:44:37.720" v="3896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1:47:23.287" v="2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1:47:31.802" v="7" actId="20577"/>
          <ac:spMkLst>
            <pc:docMk/>
            <pc:sldMk cId="3671363652" sldId="285"/>
            <ac:spMk id="19" creationId="{CEF99411-4709-4D85-A7C3-945C4791A054}"/>
          </ac:spMkLst>
        </pc:spChg>
      </pc:sldChg>
      <pc:sldChg chg="addSp modSp mod">
        <pc:chgData name="Nguyễn Văn Trung - Khoa Công nghệ thông tin - VLSET" userId="489571c6-8ba5-4f05-9b07-0f8a8ce47714" providerId="ADAL" clId="{2D6024E3-2C0B-47DA-8CE9-D142CD6AD507}" dt="2022-04-06T04:21:22.663" v="3872" actId="552"/>
        <pc:sldMkLst>
          <pc:docMk/>
          <pc:sldMk cId="133809529" sldId="287"/>
        </pc:sldMkLst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11" creationId="{00000000-0000-0000-0000-000000000000}"/>
          </ac:spMkLst>
        </pc:spChg>
        <pc:spChg chg="add mod">
          <ac:chgData name="Nguyễn Văn Trung - Khoa Công nghệ thông tin - VLSET" userId="489571c6-8ba5-4f05-9b07-0f8a8ce47714" providerId="ADAL" clId="{2D6024E3-2C0B-47DA-8CE9-D142CD6AD507}" dt="2022-04-06T04:21:22.663" v="3872" actId="552"/>
          <ac:spMkLst>
            <pc:docMk/>
            <pc:sldMk cId="133809529" sldId="287"/>
            <ac:spMk id="12" creationId="{7AB5DDC7-B065-439F-BD57-D32141B070CF}"/>
          </ac:spMkLst>
        </pc:spChg>
        <pc:spChg chg="add 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3" creationId="{54A34554-6291-4A79-9031-A2E498F8D67A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4:21:13.394" v="3871" actId="552"/>
          <ac:spMkLst>
            <pc:docMk/>
            <pc:sldMk cId="133809529" sldId="287"/>
            <ac:spMk id="18" creationId="{00000000-0000-0000-0000-000000000000}"/>
          </ac:spMkLst>
        </pc:spChg>
      </pc:sldChg>
      <pc:sldChg chg="modSp mod">
        <pc:chgData name="Nguyễn Văn Trung - Khoa Công nghệ thông tin - VLSET" userId="489571c6-8ba5-4f05-9b07-0f8a8ce47714" providerId="ADAL" clId="{2D6024E3-2C0B-47DA-8CE9-D142CD6AD507}" dt="2022-04-06T02:04:20.222" v="817" actId="20577"/>
        <pc:sldMkLst>
          <pc:docMk/>
          <pc:sldMk cId="726866880" sldId="303"/>
        </pc:sldMkLst>
        <pc:spChg chg="mod">
          <ac:chgData name="Nguyễn Văn Trung - Khoa Công nghệ thông tin - VLSET" userId="489571c6-8ba5-4f05-9b07-0f8a8ce47714" providerId="ADAL" clId="{2D6024E3-2C0B-47DA-8CE9-D142CD6AD507}" dt="2022-04-06T01:59:31.067" v="56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04:20.222" v="817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modSp mod">
        <pc:chgData name="Nguyễn Văn Trung - Khoa Công nghệ thông tin - VLSET" userId="489571c6-8ba5-4f05-9b07-0f8a8ce47714" providerId="ADAL" clId="{2D6024E3-2C0B-47DA-8CE9-D142CD6AD507}" dt="2022-04-06T02:27:09.032" v="1269" actId="1035"/>
        <pc:sldMkLst>
          <pc:docMk/>
          <pc:sldMk cId="1902541966" sldId="320"/>
        </pc:sldMkLst>
        <pc:spChg chg="mod">
          <ac:chgData name="Nguyễn Văn Trung - Khoa Công nghệ thông tin - VLSET" userId="489571c6-8ba5-4f05-9b07-0f8a8ce47714" providerId="ADAL" clId="{2D6024E3-2C0B-47DA-8CE9-D142CD6AD507}" dt="2022-04-06T02:22:02.872" v="11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27:09.032" v="1269" actId="1035"/>
          <ac:spMkLst>
            <pc:docMk/>
            <pc:sldMk cId="1902541966" sldId="320"/>
            <ac:spMk id="62" creationId="{00000000-0000-0000-0000-000000000000}"/>
          </ac:spMkLst>
        </pc:spChg>
      </pc:sldChg>
      <pc:sldChg chg="modSp mod">
        <pc:chgData name="Nguyễn Văn Trung - Khoa Công nghệ thông tin - VLSET" userId="489571c6-8ba5-4f05-9b07-0f8a8ce47714" providerId="ADAL" clId="{2D6024E3-2C0B-47DA-8CE9-D142CD6AD507}" dt="2022-04-06T03:26:56.714" v="2519" actId="113"/>
        <pc:sldMkLst>
          <pc:docMk/>
          <pc:sldMk cId="2150860130" sldId="321"/>
        </pc:sldMkLst>
        <pc:spChg chg="mod">
          <ac:chgData name="Nguyễn Văn Trung - Khoa Công nghệ thông tin - VLSET" userId="489571c6-8ba5-4f05-9b07-0f8a8ce47714" providerId="ADAL" clId="{2D6024E3-2C0B-47DA-8CE9-D142CD6AD507}" dt="2022-04-06T02:49:51.209" v="2049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3:26:56.714" v="2519" actId="113"/>
          <ac:spMkLst>
            <pc:docMk/>
            <pc:sldMk cId="2150860130" sldId="321"/>
            <ac:spMk id="62" creationId="{00000000-0000-0000-0000-000000000000}"/>
          </ac:spMkLst>
        </pc:spChg>
      </pc:sldChg>
      <pc:sldChg chg="del">
        <pc:chgData name="Nguyễn Văn Trung - Khoa Công nghệ thông tin - VLSET" userId="489571c6-8ba5-4f05-9b07-0f8a8ce47714" providerId="ADAL" clId="{2D6024E3-2C0B-47DA-8CE9-D142CD6AD507}" dt="2022-04-06T03:25:40.973" v="2510" actId="47"/>
        <pc:sldMkLst>
          <pc:docMk/>
          <pc:sldMk cId="1359902612" sldId="322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0.973" v="2510" actId="47"/>
        <pc:sldMkLst>
          <pc:docMk/>
          <pc:sldMk cId="1643093092" sldId="323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0.973" v="2510" actId="47"/>
        <pc:sldMkLst>
          <pc:docMk/>
          <pc:sldMk cId="3960341503" sldId="324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3.346" v="2511" actId="47"/>
        <pc:sldMkLst>
          <pc:docMk/>
          <pc:sldMk cId="622941739" sldId="325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44.807" v="2512" actId="47"/>
        <pc:sldMkLst>
          <pc:docMk/>
          <pc:sldMk cId="641862287" sldId="326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3734561389" sldId="327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773373751" sldId="328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24.172" v="2508" actId="47"/>
        <pc:sldMkLst>
          <pc:docMk/>
          <pc:sldMk cId="2505137642" sldId="329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2844737616" sldId="330"/>
        </pc:sldMkLst>
      </pc:sldChg>
      <pc:sldChg chg="del">
        <pc:chgData name="Nguyễn Văn Trung - Khoa Công nghệ thông tin - VLSET" userId="489571c6-8ba5-4f05-9b07-0f8a8ce47714" providerId="ADAL" clId="{2D6024E3-2C0B-47DA-8CE9-D142CD6AD507}" dt="2022-04-06T03:25:33.087" v="2509" actId="47"/>
        <pc:sldMkLst>
          <pc:docMk/>
          <pc:sldMk cId="458165985" sldId="331"/>
        </pc:sldMkLst>
      </pc:sldChg>
      <pc:sldChg chg="modSp mod">
        <pc:chgData name="Nguyễn Văn Trung - Khoa Công nghệ thông tin - VLSET" userId="489571c6-8ba5-4f05-9b07-0f8a8ce47714" providerId="ADAL" clId="{2D6024E3-2C0B-47DA-8CE9-D142CD6AD507}" dt="2022-04-06T03:54:02.211" v="2835" actId="20577"/>
        <pc:sldMkLst>
          <pc:docMk/>
          <pc:sldMk cId="3696036847" sldId="332"/>
        </pc:sldMkLst>
        <pc:spChg chg="mod">
          <ac:chgData name="Nguyễn Văn Trung - Khoa Công nghệ thông tin - VLSET" userId="489571c6-8ba5-4f05-9b07-0f8a8ce47714" providerId="ADAL" clId="{2D6024E3-2C0B-47DA-8CE9-D142CD6AD507}" dt="2022-04-06T03:28:49.252" v="2625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3:54:02.211" v="2835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del">
        <pc:chgData name="Nguyễn Văn Trung - Khoa Công nghệ thông tin - VLSET" userId="489571c6-8ba5-4f05-9b07-0f8a8ce47714" providerId="ADAL" clId="{2D6024E3-2C0B-47DA-8CE9-D142CD6AD507}" dt="2022-04-06T03:30:45.921" v="2645" actId="47"/>
        <pc:sldMkLst>
          <pc:docMk/>
          <pc:sldMk cId="1800781619" sldId="333"/>
        </pc:sldMkLst>
      </pc:sldChg>
      <pc:sldChg chg="delSp modSp mod">
        <pc:chgData name="Nguyễn Văn Trung - Khoa Công nghệ thông tin - VLSET" userId="489571c6-8ba5-4f05-9b07-0f8a8ce47714" providerId="ADAL" clId="{2D6024E3-2C0B-47DA-8CE9-D142CD6AD507}" dt="2022-04-06T04:20:05.672" v="3749"/>
        <pc:sldMkLst>
          <pc:docMk/>
          <pc:sldMk cId="4026623210" sldId="334"/>
        </pc:sldMkLst>
        <pc:spChg chg="mod">
          <ac:chgData name="Nguyễn Văn Trung - Khoa Công nghệ thông tin - VLSET" userId="489571c6-8ba5-4f05-9b07-0f8a8ce47714" providerId="ADAL" clId="{2D6024E3-2C0B-47DA-8CE9-D142CD6AD507}" dt="2022-04-06T04:19:54.541" v="3745" actId="20577"/>
          <ac:spMkLst>
            <pc:docMk/>
            <pc:sldMk cId="4026623210" sldId="334"/>
            <ac:spMk id="21" creationId="{00000000-0000-0000-0000-000000000000}"/>
          </ac:spMkLst>
        </pc:spChg>
        <pc:spChg chg="del mod">
          <ac:chgData name="Nguyễn Văn Trung - Khoa Công nghệ thông tin - VLSET" userId="489571c6-8ba5-4f05-9b07-0f8a8ce47714" providerId="ADAL" clId="{2D6024E3-2C0B-47DA-8CE9-D142CD6AD507}" dt="2022-04-06T04:20:05.672" v="3749"/>
          <ac:spMkLst>
            <pc:docMk/>
            <pc:sldMk cId="4026623210" sldId="334"/>
            <ac:spMk id="62" creationId="{00000000-0000-0000-0000-000000000000}"/>
          </ac:spMkLst>
        </pc:spChg>
      </pc:sldChg>
      <pc:sldChg chg="delSp modSp add mod ord">
        <pc:chgData name="Nguyễn Văn Trung - Khoa Công nghệ thông tin - VLSET" userId="489571c6-8ba5-4f05-9b07-0f8a8ce47714" providerId="ADAL" clId="{2D6024E3-2C0B-47DA-8CE9-D142CD6AD507}" dt="2022-04-06T02:21:29.501" v="1095"/>
        <pc:sldMkLst>
          <pc:docMk/>
          <pc:sldMk cId="2575028822" sldId="335"/>
        </pc:sldMkLst>
        <pc:spChg chg="mod">
          <ac:chgData name="Nguyễn Văn Trung - Khoa Công nghệ thông tin - VLSET" userId="489571c6-8ba5-4f05-9b07-0f8a8ce47714" providerId="ADAL" clId="{2D6024E3-2C0B-47DA-8CE9-D142CD6AD507}" dt="2022-04-06T02:04:36.577" v="819" actId="20577"/>
          <ac:spMkLst>
            <pc:docMk/>
            <pc:sldMk cId="2575028822" sldId="335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12:04.350" v="1043" actId="20577"/>
          <ac:spMkLst>
            <pc:docMk/>
            <pc:sldMk cId="2575028822" sldId="335"/>
            <ac:spMk id="62" creationId="{00000000-0000-0000-0000-000000000000}"/>
          </ac:spMkLst>
        </pc:spChg>
        <pc:grpChg chg="del">
          <ac:chgData name="Nguyễn Văn Trung - Khoa Công nghệ thông tin - VLSET" userId="489571c6-8ba5-4f05-9b07-0f8a8ce47714" providerId="ADAL" clId="{2D6024E3-2C0B-47DA-8CE9-D142CD6AD507}" dt="2022-04-06T02:04:39.515" v="820" actId="478"/>
          <ac:grpSpMkLst>
            <pc:docMk/>
            <pc:sldMk cId="2575028822" sldId="335"/>
            <ac:grpSpMk id="20" creationId="{00000000-0000-0000-0000-000000000000}"/>
          </ac:grpSpMkLst>
        </pc:grpChg>
      </pc:sldChg>
      <pc:sldChg chg="modSp add mod">
        <pc:chgData name="Nguyễn Văn Trung - Khoa Công nghệ thông tin - VLSET" userId="489571c6-8ba5-4f05-9b07-0f8a8ce47714" providerId="ADAL" clId="{2D6024E3-2C0B-47DA-8CE9-D142CD6AD507}" dt="2022-04-06T02:33:17.012" v="1530"/>
        <pc:sldMkLst>
          <pc:docMk/>
          <pc:sldMk cId="1345641631" sldId="336"/>
        </pc:sldMkLst>
        <pc:spChg chg="mod">
          <ac:chgData name="Nguyễn Văn Trung - Khoa Công nghệ thông tin - VLSET" userId="489571c6-8ba5-4f05-9b07-0f8a8ce47714" providerId="ADAL" clId="{2D6024E3-2C0B-47DA-8CE9-D142CD6AD507}" dt="2022-04-06T02:32:27.839" v="1502" actId="20577"/>
          <ac:spMkLst>
            <pc:docMk/>
            <pc:sldMk cId="1345641631" sldId="336"/>
            <ac:spMk id="21" creationId="{00000000-0000-0000-0000-000000000000}"/>
          </ac:spMkLst>
        </pc:spChg>
        <pc:spChg chg="mod">
          <ac:chgData name="Nguyễn Văn Trung - Khoa Công nghệ thông tin - VLSET" userId="489571c6-8ba5-4f05-9b07-0f8a8ce47714" providerId="ADAL" clId="{2D6024E3-2C0B-47DA-8CE9-D142CD6AD507}" dt="2022-04-06T02:33:17.012" v="1530"/>
          <ac:spMkLst>
            <pc:docMk/>
            <pc:sldMk cId="1345641631" sldId="336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3:04:41.256" v="2140" actId="20577"/>
        <pc:sldMkLst>
          <pc:docMk/>
          <pc:sldMk cId="1303514622" sldId="337"/>
        </pc:sldMkLst>
        <pc:spChg chg="mod">
          <ac:chgData name="Nguyễn Văn Trung - Khoa Công nghệ thông tin - VLSET" userId="489571c6-8ba5-4f05-9b07-0f8a8ce47714" providerId="ADAL" clId="{2D6024E3-2C0B-47DA-8CE9-D142CD6AD507}" dt="2022-04-06T03:04:41.256" v="2140" actId="20577"/>
          <ac:spMkLst>
            <pc:docMk/>
            <pc:sldMk cId="1303514622" sldId="337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3:13:06.876" v="2222" actId="6549"/>
        <pc:sldMkLst>
          <pc:docMk/>
          <pc:sldMk cId="1515226355" sldId="338"/>
        </pc:sldMkLst>
        <pc:spChg chg="mod">
          <ac:chgData name="Nguyễn Văn Trung - Khoa Công nghệ thông tin - VLSET" userId="489571c6-8ba5-4f05-9b07-0f8a8ce47714" providerId="ADAL" clId="{2D6024E3-2C0B-47DA-8CE9-D142CD6AD507}" dt="2022-04-06T03:13:06.876" v="2222" actId="6549"/>
          <ac:spMkLst>
            <pc:docMk/>
            <pc:sldMk cId="1515226355" sldId="338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3:15:54.916" v="2321" actId="404"/>
        <pc:sldMkLst>
          <pc:docMk/>
          <pc:sldMk cId="1687818066" sldId="339"/>
        </pc:sldMkLst>
        <pc:spChg chg="mod">
          <ac:chgData name="Nguyễn Văn Trung - Khoa Công nghệ thông tin - VLSET" userId="489571c6-8ba5-4f05-9b07-0f8a8ce47714" providerId="ADAL" clId="{2D6024E3-2C0B-47DA-8CE9-D142CD6AD507}" dt="2022-04-06T03:15:54.916" v="2321" actId="404"/>
          <ac:spMkLst>
            <pc:docMk/>
            <pc:sldMk cId="1687818066" sldId="339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4:14:34.378" v="3379" actId="20577"/>
        <pc:sldMkLst>
          <pc:docMk/>
          <pc:sldMk cId="2483012721" sldId="340"/>
        </pc:sldMkLst>
        <pc:spChg chg="mod">
          <ac:chgData name="Nguyễn Văn Trung - Khoa Công nghệ thông tin - VLSET" userId="489571c6-8ba5-4f05-9b07-0f8a8ce47714" providerId="ADAL" clId="{2D6024E3-2C0B-47DA-8CE9-D142CD6AD507}" dt="2022-04-06T04:14:34.378" v="3379" actId="20577"/>
          <ac:spMkLst>
            <pc:docMk/>
            <pc:sldMk cId="2483012721" sldId="340"/>
            <ac:spMk id="62" creationId="{00000000-0000-0000-0000-000000000000}"/>
          </ac:spMkLst>
        </pc:spChg>
      </pc:sldChg>
      <pc:sldChg chg="modSp add mod">
        <pc:chgData name="Nguyễn Văn Trung - Khoa Công nghệ thông tin - VLSET" userId="489571c6-8ba5-4f05-9b07-0f8a8ce47714" providerId="ADAL" clId="{2D6024E3-2C0B-47DA-8CE9-D142CD6AD507}" dt="2022-04-06T04:27:22.299" v="3875" actId="207"/>
        <pc:sldMkLst>
          <pc:docMk/>
          <pc:sldMk cId="2465455751" sldId="341"/>
        </pc:sldMkLst>
        <pc:spChg chg="mod">
          <ac:chgData name="Nguyễn Văn Trung - Khoa Công nghệ thông tin - VLSET" userId="489571c6-8ba5-4f05-9b07-0f8a8ce47714" providerId="ADAL" clId="{2D6024E3-2C0B-47DA-8CE9-D142CD6AD507}" dt="2022-04-06T04:27:22.299" v="3875" actId="207"/>
          <ac:spMkLst>
            <pc:docMk/>
            <pc:sldMk cId="2465455751" sldId="341"/>
            <ac:spMk id="6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2022/6/30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1471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2650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483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1466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5567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047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6388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805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771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028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630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9982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7837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8725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6719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50884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43387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2143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0222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71576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3709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3142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49394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8656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3846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098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505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2217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544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864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5643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4135CD-E861-41A7-81F0-F3B524A2884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4180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 dirty="0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 dirty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 dirty="0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3221026" y="1625116"/>
            <a:ext cx="6346930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KỸ THUẬT LẬP TRÌNH</a:t>
            </a:r>
            <a:endParaRPr lang="en-US" altLang="zh-CN" sz="4800" b="1" dirty="0">
              <a:solidFill>
                <a:srgbClr val="2C3E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520692" y="4328846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4276226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</a:t>
            </a:r>
            <a:r>
              <a:rPr lang="en-US" altLang="zh-CN" b="1" dirty="0" err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</a:t>
            </a:r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. Hà Đồng Hưng</a:t>
            </a:r>
            <a:endParaRPr lang="en-US" altLang="zh-CN" b="1" dirty="0">
              <a:solidFill>
                <a:schemeClr val="bg2">
                  <a:lumMod val="50000"/>
                </a:schemeClr>
              </a:solidFill>
              <a:latin typeface="Cambria" panose="02040503050406030204" pitchFamily="18" charset="0"/>
              <a:ea typeface="+mj-ea"/>
            </a:endParaRP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(Programming Techniques)</a:t>
            </a:r>
          </a:p>
        </p:txBody>
      </p: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520692" y="5285515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310140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</a:t>
            </a:r>
            <a:r>
              <a:rPr lang="en-US" altLang="zh-CN" b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KỲ </a:t>
            </a:r>
            <a:endParaRPr lang="en-US" altLang="zh-CN" b="1" dirty="0">
              <a:solidFill>
                <a:schemeClr val="bg2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520692" y="5897645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614254" y="5987353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897645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KHÓA: 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3057590"/>
            <a:ext cx="877957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200" b="1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CHƯƠNG 4: XỬ LÝ NHẬP XUẤT VÀ NGOẠI LỆ</a:t>
            </a:r>
          </a:p>
        </p:txBody>
      </p:sp>
    </p:spTree>
    <p:extLst>
      <p:ext uri="{BB962C8B-B14F-4D97-AF65-F5344CB8AC3E}">
        <p14:creationId xmlns:p14="http://schemas.microsoft.com/office/powerpoint/2010/main" val="36713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Ghi vào tập tin đã tồn tại</a:t>
            </a:r>
          </a:p>
        </p:txBody>
      </p:sp>
      <p:sp>
        <p:nvSpPr>
          <p:cNvPr id="13" name="矩形 44">
            <a:extLst>
              <a:ext uri="{FF2B5EF4-FFF2-40B4-BE49-F238E27FC236}">
                <a16:creationId xmlns:a16="http://schemas.microsoft.com/office/drawing/2014/main" id="{EB41EC28-0CD1-4DD4-A81C-0C22900F0F2C}"/>
              </a:ext>
            </a:extLst>
          </p:cNvPr>
          <p:cNvSpPr/>
          <p:nvPr/>
        </p:nvSpPr>
        <p:spPr>
          <a:xfrm>
            <a:off x="350106" y="1801205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 dụ: mở tập tin “demofile2.txt” và thêm nội dung vào tập tin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AB8569-EFFE-41CC-B240-007D8CD9F380}"/>
              </a:ext>
            </a:extLst>
          </p:cNvPr>
          <p:cNvSpPr/>
          <p:nvPr/>
        </p:nvSpPr>
        <p:spPr>
          <a:xfrm>
            <a:off x="1169773" y="2493602"/>
            <a:ext cx="8270788" cy="26776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"demofile2.txt"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400" b="1">
                <a:solidFill>
                  <a:srgbClr val="A52A2A"/>
                </a:solidFill>
                <a:latin typeface="Consolas" panose="020B0609020204030204" pitchFamily="49" charset="0"/>
              </a:rPr>
              <a:t>"a"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f.write(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"Now the file has more content!"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f.close()</a:t>
            </a:r>
            <a:br>
              <a:rPr lang="en-US" sz="2400"/>
            </a:br>
            <a:br>
              <a:rPr lang="en-US" sz="2400"/>
            </a:br>
            <a:r>
              <a:rPr lang="en-US" sz="2400">
                <a:solidFill>
                  <a:srgbClr val="008000"/>
                </a:solidFill>
                <a:latin typeface="Consolas" panose="020B0609020204030204" pitchFamily="49" charset="0"/>
              </a:rPr>
              <a:t>#open and read the file after the appending:</a:t>
            </a:r>
            <a:br>
              <a:rPr lang="en-US" sz="240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"demofile2.txt"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"r"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(f.read())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330119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Ghi vào tập tin đã tồn tại</a:t>
            </a:r>
          </a:p>
        </p:txBody>
      </p:sp>
      <p:sp>
        <p:nvSpPr>
          <p:cNvPr id="13" name="矩形 44">
            <a:extLst>
              <a:ext uri="{FF2B5EF4-FFF2-40B4-BE49-F238E27FC236}">
                <a16:creationId xmlns:a16="http://schemas.microsoft.com/office/drawing/2014/main" id="{EB41EC28-0CD1-4DD4-A81C-0C22900F0F2C}"/>
              </a:ext>
            </a:extLst>
          </p:cNvPr>
          <p:cNvSpPr/>
          <p:nvPr/>
        </p:nvSpPr>
        <p:spPr>
          <a:xfrm>
            <a:off x="350106" y="1801205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 dụ: mở tập tin “demofile2.txt” và ghi đè nội dung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7267CA-4CED-4AA5-8515-56A39F7DE6E6}"/>
              </a:ext>
            </a:extLst>
          </p:cNvPr>
          <p:cNvSpPr/>
          <p:nvPr/>
        </p:nvSpPr>
        <p:spPr>
          <a:xfrm>
            <a:off x="1050324" y="2499837"/>
            <a:ext cx="7933038" cy="26776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"demofile3.txt"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400" b="1">
                <a:solidFill>
                  <a:srgbClr val="A52A2A"/>
                </a:solidFill>
                <a:latin typeface="Consolas" panose="020B0609020204030204" pitchFamily="49" charset="0"/>
              </a:rPr>
              <a:t>"w"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f.write(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"Woops! I have deleted the content!"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f.close()</a:t>
            </a:r>
            <a:br>
              <a:rPr lang="en-US" sz="2400"/>
            </a:br>
            <a:br>
              <a:rPr lang="en-US" sz="2400"/>
            </a:br>
            <a:r>
              <a:rPr lang="en-US" sz="2400">
                <a:solidFill>
                  <a:srgbClr val="008000"/>
                </a:solidFill>
                <a:latin typeface="Consolas" panose="020B0609020204030204" pitchFamily="49" charset="0"/>
              </a:rPr>
              <a:t>#open and read the file after the appending:</a:t>
            </a:r>
            <a:br>
              <a:rPr lang="en-US" sz="240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"demofile3.txt"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"r"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(f.read())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21758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Tạo tập tin mới</a:t>
            </a:r>
          </a:p>
        </p:txBody>
      </p:sp>
      <p:sp>
        <p:nvSpPr>
          <p:cNvPr id="13" name="矩形 44">
            <a:extLst>
              <a:ext uri="{FF2B5EF4-FFF2-40B4-BE49-F238E27FC236}">
                <a16:creationId xmlns:a16="http://schemas.microsoft.com/office/drawing/2014/main" id="{EB41EC28-0CD1-4DD4-A81C-0C22900F0F2C}"/>
              </a:ext>
            </a:extLst>
          </p:cNvPr>
          <p:cNvSpPr/>
          <p:nvPr/>
        </p:nvSpPr>
        <p:spPr>
          <a:xfrm>
            <a:off x="350106" y="1801205"/>
            <a:ext cx="11182865" cy="226748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tạo tập tin mới trong Python, dùng ph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thức open( ), với một trong các tham số sau: </a:t>
            </a:r>
          </a:p>
          <a:p>
            <a:pPr marL="728663" lvl="1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“x”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Tạo (create) – sẽ tạo một tập tin, trả về lỗi nếu tập tin tồn tại</a:t>
            </a:r>
          </a:p>
          <a:p>
            <a:pPr marL="728663" lvl="1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“a”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Thêm (append) – sẽ tạo một tập tin nếu tập tin xác định ch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 tồn tại</a:t>
            </a:r>
          </a:p>
          <a:p>
            <a:pPr marL="728663" lvl="1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“w”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Ghi (write) – sẽ tạo một tập tin nếu tập tin xác định ch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 tồn tại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26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Tạo tập tin mới</a:t>
            </a:r>
          </a:p>
        </p:txBody>
      </p:sp>
      <p:sp>
        <p:nvSpPr>
          <p:cNvPr id="13" name="矩形 44">
            <a:extLst>
              <a:ext uri="{FF2B5EF4-FFF2-40B4-BE49-F238E27FC236}">
                <a16:creationId xmlns:a16="http://schemas.microsoft.com/office/drawing/2014/main" id="{EB41EC28-0CD1-4DD4-A81C-0C22900F0F2C}"/>
              </a:ext>
            </a:extLst>
          </p:cNvPr>
          <p:cNvSpPr/>
          <p:nvPr/>
        </p:nvSpPr>
        <p:spPr>
          <a:xfrm>
            <a:off x="350106" y="1801205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 dụ: tạo tập tin myfile.txt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E2595F-0575-4FF3-A01E-E60D363226FF}"/>
              </a:ext>
            </a:extLst>
          </p:cNvPr>
          <p:cNvSpPr/>
          <p:nvPr/>
        </p:nvSpPr>
        <p:spPr>
          <a:xfrm>
            <a:off x="1664899" y="2489894"/>
            <a:ext cx="47724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"myfile.txt"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"x"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  <p:sp>
        <p:nvSpPr>
          <p:cNvPr id="12" name="矩形 44">
            <a:extLst>
              <a:ext uri="{FF2B5EF4-FFF2-40B4-BE49-F238E27FC236}">
                <a16:creationId xmlns:a16="http://schemas.microsoft.com/office/drawing/2014/main" id="{CFE1E283-9105-47CD-8090-445DD5242B3B}"/>
              </a:ext>
            </a:extLst>
          </p:cNvPr>
          <p:cNvSpPr/>
          <p:nvPr/>
        </p:nvSpPr>
        <p:spPr>
          <a:xfrm>
            <a:off x="354222" y="3275780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 dụ: tạo tập tin nếu nó ch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 tồn tại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0E029F-4620-4C49-BC58-F44A47064174}"/>
              </a:ext>
            </a:extLst>
          </p:cNvPr>
          <p:cNvSpPr/>
          <p:nvPr/>
        </p:nvSpPr>
        <p:spPr>
          <a:xfrm>
            <a:off x="1664899" y="3984880"/>
            <a:ext cx="4772460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"myfile.txt"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"w"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382741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5220019" cy="721592"/>
            <a:chOff x="6096000" y="2068962"/>
            <a:chExt cx="638818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3881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2. Quản lý tập tin th</a:t>
              </a:r>
              <a:r>
                <a:rPr lang="vi-VN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ư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 mục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314708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 tập tin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tra tập tin tồn tại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Tạo th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 th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Duyệt th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Đổi tên</a:t>
            </a:r>
          </a:p>
        </p:txBody>
      </p:sp>
    </p:spTree>
    <p:extLst>
      <p:ext uri="{BB962C8B-B14F-4D97-AF65-F5344CB8AC3E}">
        <p14:creationId xmlns:p14="http://schemas.microsoft.com/office/powerpoint/2010/main" val="262477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5220019" cy="721592"/>
            <a:chOff x="6096000" y="2068962"/>
            <a:chExt cx="638818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3881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2. Quản lý tập tin th</a:t>
              </a:r>
              <a:r>
                <a:rPr lang="vi-VN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ư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 mục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 tập tin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xóa tập tin, ta phải import mô-đun os, và gọi hàm os.remove( 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A186BC-3EFE-4E69-ADFB-B4362EDC5FA9}"/>
              </a:ext>
            </a:extLst>
          </p:cNvPr>
          <p:cNvSpPr/>
          <p:nvPr/>
        </p:nvSpPr>
        <p:spPr>
          <a:xfrm>
            <a:off x="2953378" y="2935594"/>
            <a:ext cx="4683097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pt-BR" sz="2400">
                <a:solidFill>
                  <a:srgbClr val="0000CD"/>
                </a:solidFill>
                <a:latin typeface="Consolas" panose="020B0609020204030204" pitchFamily="49" charset="0"/>
              </a:rPr>
              <a:t>import</a:t>
            </a:r>
            <a:r>
              <a:rPr lang="pt-BR" sz="2400">
                <a:solidFill>
                  <a:srgbClr val="000000"/>
                </a:solidFill>
                <a:latin typeface="Consolas" panose="020B0609020204030204" pitchFamily="49" charset="0"/>
              </a:rPr>
              <a:t> os</a:t>
            </a:r>
            <a:br>
              <a:rPr lang="pt-BR" sz="2400"/>
            </a:br>
            <a:r>
              <a:rPr lang="pt-BR" sz="2400">
                <a:solidFill>
                  <a:srgbClr val="000000"/>
                </a:solidFill>
                <a:latin typeface="Consolas" panose="020B0609020204030204" pitchFamily="49" charset="0"/>
              </a:rPr>
              <a:t>os.remove(</a:t>
            </a:r>
            <a:r>
              <a:rPr lang="pt-BR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pt-BR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288089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5220019" cy="721592"/>
            <a:chOff x="6096000" y="2068962"/>
            <a:chExt cx="638818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3881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2. Quản lý tập tin th</a:t>
              </a:r>
              <a:r>
                <a:rPr lang="vi-VN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ư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 mục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tra tập tin tồn tại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tránh lỗi, ta có thể kiểm tra tập tin tồn tại tr</a:t>
            </a:r>
            <a:r>
              <a:rPr lang="vi-VN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ớc khi xóa nó:</a:t>
            </a:r>
            <a:endParaRPr lang="en-US" altLang="zh-CN" sz="2800">
              <a:solidFill>
                <a:srgbClr val="FF000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DADF23-DACD-4271-A003-2E654E9B92DA}"/>
              </a:ext>
            </a:extLst>
          </p:cNvPr>
          <p:cNvSpPr/>
          <p:nvPr/>
        </p:nvSpPr>
        <p:spPr>
          <a:xfrm>
            <a:off x="2516659" y="2994519"/>
            <a:ext cx="6108357" cy="19389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import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 os</a:t>
            </a:r>
            <a:br>
              <a:rPr lang="en-AU" sz="2400"/>
            </a:b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if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 os.path.exists(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):</a:t>
            </a:r>
            <a:br>
              <a:rPr lang="en-AU" sz="2400"/>
            </a:b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  os.remove(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AU" sz="2400"/>
            </a:b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else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AU" sz="2400"/>
            </a:b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"The file does not exist"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152811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5220019" cy="721592"/>
            <a:chOff x="6096000" y="2068962"/>
            <a:chExt cx="638818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3881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2. Quản lý tập tin th</a:t>
              </a:r>
              <a:r>
                <a:rPr lang="vi-VN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ư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 mục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Tạo th</a:t>
            </a:r>
            <a:r>
              <a:rPr lang="vi-VN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tạo th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mục, dùng ph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thức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os.mkdir( )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5CC12B-5889-4DDD-AAEF-90AFC9EFD696}"/>
              </a:ext>
            </a:extLst>
          </p:cNvPr>
          <p:cNvSpPr/>
          <p:nvPr/>
        </p:nvSpPr>
        <p:spPr>
          <a:xfrm>
            <a:off x="2516659" y="2994519"/>
            <a:ext cx="6108357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import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 os</a:t>
            </a:r>
            <a:br>
              <a:rPr lang="en-AU" sz="2400"/>
            </a:b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os.mkdir(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“C:\\newdir"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29549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5220019" cy="721592"/>
            <a:chOff x="6096000" y="2068962"/>
            <a:chExt cx="638818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3881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2. Quản lý tập tin th</a:t>
              </a:r>
              <a:r>
                <a:rPr lang="vi-VN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ư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 mục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Xóa th</a:t>
            </a:r>
            <a:r>
              <a:rPr lang="vi-VN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xóa th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mục, dùng ph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thức os.rmdir( ):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729B43-BF70-4845-B318-C1ACB95E0E19}"/>
              </a:ext>
            </a:extLst>
          </p:cNvPr>
          <p:cNvSpPr/>
          <p:nvPr/>
        </p:nvSpPr>
        <p:spPr>
          <a:xfrm>
            <a:off x="3048000" y="3105835"/>
            <a:ext cx="3735859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import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 os</a:t>
            </a:r>
            <a:br>
              <a:rPr lang="en-AU" sz="2400"/>
            </a:b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os.rmdir(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"myfolder"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1C0B23-7538-4182-8AA2-C0EE2459BF71}"/>
              </a:ext>
            </a:extLst>
          </p:cNvPr>
          <p:cNvSpPr/>
          <p:nvPr/>
        </p:nvSpPr>
        <p:spPr>
          <a:xfrm>
            <a:off x="468992" y="4102722"/>
            <a:ext cx="106025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rgbClr val="000000"/>
                </a:solidFill>
                <a:latin typeface="Verdana" panose="020B0604030504040204" pitchFamily="34" charset="0"/>
              </a:rPr>
              <a:t>L</a:t>
            </a:r>
            <a:r>
              <a:rPr lang="vi-VN" sz="2400" b="1">
                <a:solidFill>
                  <a:srgbClr val="000000"/>
                </a:solidFill>
                <a:latin typeface="Verdana" panose="020B0604030504040204" pitchFamily="34" charset="0"/>
              </a:rPr>
              <a:t>ư</a:t>
            </a:r>
            <a:r>
              <a:rPr lang="en-US" sz="2400" b="1">
                <a:solidFill>
                  <a:srgbClr val="000000"/>
                </a:solidFill>
                <a:latin typeface="Verdana" panose="020B0604030504040204" pitchFamily="34" charset="0"/>
              </a:rPr>
              <a:t>u ý:</a:t>
            </a:r>
            <a:r>
              <a:rPr lang="en-US" sz="2400">
                <a:solidFill>
                  <a:srgbClr val="000000"/>
                </a:solidFill>
                <a:latin typeface="Verdana" panose="020B0604030504040204" pitchFamily="34" charset="0"/>
              </a:rPr>
              <a:t> Chỉ có thể xóa th</a:t>
            </a:r>
            <a:r>
              <a:rPr lang="vi-VN" sz="2400">
                <a:solidFill>
                  <a:srgbClr val="000000"/>
                </a:solidFill>
                <a:latin typeface="Verdana" panose="020B0604030504040204" pitchFamily="34" charset="0"/>
              </a:rPr>
              <a:t>ư</a:t>
            </a:r>
            <a:r>
              <a:rPr lang="en-US" sz="2400">
                <a:solidFill>
                  <a:srgbClr val="000000"/>
                </a:solidFill>
                <a:latin typeface="Verdana" panose="020B0604030504040204" pitchFamily="34" charset="0"/>
              </a:rPr>
              <a:t> mục rỗng. Để xóa th</a:t>
            </a:r>
            <a:r>
              <a:rPr lang="vi-VN" sz="2400">
                <a:solidFill>
                  <a:srgbClr val="000000"/>
                </a:solidFill>
                <a:latin typeface="Verdana" panose="020B0604030504040204" pitchFamily="34" charset="0"/>
              </a:rPr>
              <a:t>ư</a:t>
            </a:r>
            <a:r>
              <a:rPr lang="en-US" sz="2400">
                <a:solidFill>
                  <a:srgbClr val="000000"/>
                </a:solidFill>
                <a:latin typeface="Verdana" panose="020B0604030504040204" pitchFamily="34" charset="0"/>
              </a:rPr>
              <a:t> mục không rỗng, </a:t>
            </a:r>
          </a:p>
          <a:p>
            <a:r>
              <a:rPr lang="en-US" sz="2400">
                <a:solidFill>
                  <a:srgbClr val="000000"/>
                </a:solidFill>
                <a:latin typeface="Verdana" panose="020B0604030504040204" pitchFamily="34" charset="0"/>
              </a:rPr>
              <a:t>dùng ph</a:t>
            </a:r>
            <a:r>
              <a:rPr lang="vi-VN" sz="2400">
                <a:solidFill>
                  <a:srgbClr val="000000"/>
                </a:solidFill>
                <a:latin typeface="Verdana" panose="020B0604030504040204" pitchFamily="34" charset="0"/>
              </a:rPr>
              <a:t>ư</a:t>
            </a:r>
            <a:r>
              <a:rPr lang="en-US" sz="2400">
                <a:solidFill>
                  <a:srgbClr val="000000"/>
                </a:solidFill>
                <a:latin typeface="Verdana" panose="020B0604030504040204" pitchFamily="34" charset="0"/>
              </a:rPr>
              <a:t>ơng thức </a:t>
            </a:r>
            <a:r>
              <a:rPr lang="en-US" sz="2400">
                <a:solidFill>
                  <a:srgbClr val="FF0000"/>
                </a:solidFill>
                <a:latin typeface="Verdana" panose="020B0604030504040204" pitchFamily="34" charset="0"/>
              </a:rPr>
              <a:t>shutil.rmtree( )</a:t>
            </a:r>
            <a:endParaRPr lang="en-AU" sz="24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997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5220019" cy="721592"/>
            <a:chOff x="6096000" y="2068962"/>
            <a:chExt cx="638818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3881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2. Quản lý tập tin th</a:t>
              </a:r>
              <a:r>
                <a:rPr lang="vi-VN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ư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 mục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314708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Duyệt th</a:t>
            </a:r>
            <a:r>
              <a:rPr lang="vi-VN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thức os.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scandir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(path=‘ . ’) trả về một bộ lặp các đối t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ợng os.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DirEntry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ứng các mục trong th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 đ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ợc cung cấp bởi path.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Các thuộc tính và ph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thức của một đối t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ợng os.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DirEntry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name, path, is_dir( ), is_file( ), is_symlink( )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Đóng bộ lặp sau khi sử dụng xong</a:t>
            </a:r>
          </a:p>
        </p:txBody>
      </p:sp>
    </p:spTree>
    <p:extLst>
      <p:ext uri="{BB962C8B-B14F-4D97-AF65-F5344CB8AC3E}">
        <p14:creationId xmlns:p14="http://schemas.microsoft.com/office/powerpoint/2010/main" val="235541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49641" y="2732526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chemeClr val="accent1"/>
                </a:solidFill>
                <a:latin typeface="Cambria" panose="02040503050406030204" pitchFamily="18" charset="0"/>
                <a:ea typeface="+mj-ea"/>
                <a:cs typeface="经典综艺体简" panose="02010609000101010101" pitchFamily="49" charset="-122"/>
              </a:rPr>
              <a:t>NỘI DUNG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916780" y="1725401"/>
            <a:ext cx="2466124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Xử lý tập tin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945155" y="2997552"/>
            <a:ext cx="2711383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Xử lý ngoại lệ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980214" y="1589870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01.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980214" y="2875202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03.</a:t>
            </a:r>
          </a:p>
        </p:txBody>
      </p:sp>
      <p:sp>
        <p:nvSpPr>
          <p:cNvPr id="3" name="文本框 4">
            <a:extLst>
              <a:ext uri="{FF2B5EF4-FFF2-40B4-BE49-F238E27FC236}">
                <a16:creationId xmlns:a16="http://schemas.microsoft.com/office/drawing/2014/main" id="{536C90D0-5F17-45E0-BC15-FBDB7F98ECA7}"/>
              </a:ext>
            </a:extLst>
          </p:cNvPr>
          <p:cNvSpPr txBox="1"/>
          <p:nvPr/>
        </p:nvSpPr>
        <p:spPr>
          <a:xfrm>
            <a:off x="5936932" y="2339583"/>
            <a:ext cx="4598118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Quản lý tập tin th</a:t>
            </a:r>
            <a:r>
              <a:rPr lang="vi-VN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ư</a:t>
            </a: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 mục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4" name="文本框 15">
            <a:extLst>
              <a:ext uri="{FF2B5EF4-FFF2-40B4-BE49-F238E27FC236}">
                <a16:creationId xmlns:a16="http://schemas.microsoft.com/office/drawing/2014/main" id="{3E5AA055-0E73-430F-9C36-B686DD382A31}"/>
              </a:ext>
            </a:extLst>
          </p:cNvPr>
          <p:cNvSpPr txBox="1"/>
          <p:nvPr/>
        </p:nvSpPr>
        <p:spPr>
          <a:xfrm>
            <a:off x="4980214" y="2258696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 dirty="0">
                <a:solidFill>
                  <a:schemeClr val="accent1"/>
                </a:solidFill>
                <a:latin typeface="Cambria" panose="02040503050406030204" pitchFamily="18" charset="0"/>
              </a:rPr>
              <a:t>02.</a:t>
            </a:r>
          </a:p>
        </p:txBody>
      </p:sp>
      <p:sp>
        <p:nvSpPr>
          <p:cNvPr id="14" name="文本框 7">
            <a:extLst>
              <a:ext uri="{FF2B5EF4-FFF2-40B4-BE49-F238E27FC236}">
                <a16:creationId xmlns:a16="http://schemas.microsoft.com/office/drawing/2014/main" id="{A090B4B6-58B4-4A1D-976B-58C49A852EA1}"/>
              </a:ext>
            </a:extLst>
          </p:cNvPr>
          <p:cNvSpPr txBox="1"/>
          <p:nvPr/>
        </p:nvSpPr>
        <p:spPr>
          <a:xfrm>
            <a:off x="5949272" y="3693652"/>
            <a:ext cx="1507144" cy="73969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>
                <a:solidFill>
                  <a:schemeClr val="accent2"/>
                </a:solidFill>
                <a:latin typeface="Cambria" panose="02040503050406030204" pitchFamily="18" charset="0"/>
              </a:rPr>
              <a:t>Bài tập</a:t>
            </a:r>
            <a:endParaRPr lang="en-US" altLang="zh-CN" sz="3200" b="1" dirty="0">
              <a:solidFill>
                <a:schemeClr val="accent2"/>
              </a:solidFill>
              <a:latin typeface="Cambria" panose="02040503050406030204" pitchFamily="18" charset="0"/>
            </a:endParaRPr>
          </a:p>
        </p:txBody>
      </p:sp>
      <p:sp>
        <p:nvSpPr>
          <p:cNvPr id="15" name="文本框 16">
            <a:extLst>
              <a:ext uri="{FF2B5EF4-FFF2-40B4-BE49-F238E27FC236}">
                <a16:creationId xmlns:a16="http://schemas.microsoft.com/office/drawing/2014/main" id="{4D46243A-9827-43E6-AA5E-4D32023CBCA9}"/>
              </a:ext>
            </a:extLst>
          </p:cNvPr>
          <p:cNvSpPr txBox="1"/>
          <p:nvPr/>
        </p:nvSpPr>
        <p:spPr>
          <a:xfrm>
            <a:off x="4971974" y="3571302"/>
            <a:ext cx="886781" cy="9014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i="1">
                <a:solidFill>
                  <a:schemeClr val="accent1"/>
                </a:solidFill>
                <a:latin typeface="Cambria" panose="02040503050406030204" pitchFamily="18" charset="0"/>
              </a:rPr>
              <a:t>04.</a:t>
            </a:r>
            <a:endParaRPr lang="en-US" altLang="zh-CN" sz="4000" b="1" i="1" dirty="0">
              <a:solidFill>
                <a:schemeClr val="accent1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0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5220019" cy="721592"/>
            <a:chOff x="6096000" y="2068962"/>
            <a:chExt cx="638818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3881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2. Quản lý tập tin th</a:t>
              </a:r>
              <a:r>
                <a:rPr lang="vi-VN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ư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 mục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00755F-AAF5-4E84-89CE-614B208A378E}"/>
              </a:ext>
            </a:extLst>
          </p:cNvPr>
          <p:cNvSpPr/>
          <p:nvPr/>
        </p:nvSpPr>
        <p:spPr>
          <a:xfrm>
            <a:off x="2038866" y="1346194"/>
            <a:ext cx="7068063" cy="45243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2400">
                <a:solidFill>
                  <a:srgbClr val="0070C0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import</a:t>
            </a:r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os</a:t>
            </a:r>
          </a:p>
          <a:p>
            <a:endParaRPr lang="en-AU" sz="2400">
              <a:latin typeface="Courier New" panose="02070309020205020404" pitchFamily="49" charset="0"/>
              <a:ea typeface="Verdana" panose="020B0604030504040204" pitchFamily="34" charset="0"/>
              <a:cs typeface="Courier New" panose="02070309020205020404" pitchFamily="49" charset="0"/>
            </a:endParaRPr>
          </a:p>
          <a:p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path = '.'</a:t>
            </a:r>
          </a:p>
          <a:p>
            <a:r>
              <a:rPr lang="en-AU" sz="2400" b="1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obj = os.scandir(path)</a:t>
            </a:r>
          </a:p>
          <a:p>
            <a:endParaRPr lang="en-AU" sz="2400">
              <a:latin typeface="Courier New" panose="02070309020205020404" pitchFamily="49" charset="0"/>
              <a:ea typeface="Verdana" panose="020B0604030504040204" pitchFamily="34" charset="0"/>
              <a:cs typeface="Courier New" panose="02070309020205020404" pitchFamily="49" charset="0"/>
            </a:endParaRPr>
          </a:p>
          <a:p>
            <a:r>
              <a:rPr lang="en-AU" sz="2400">
                <a:solidFill>
                  <a:srgbClr val="0070C0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for</a:t>
            </a:r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e </a:t>
            </a:r>
            <a:r>
              <a:rPr lang="en-AU" sz="2400">
                <a:solidFill>
                  <a:srgbClr val="0070C0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in</a:t>
            </a:r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obj:</a:t>
            </a:r>
          </a:p>
          <a:p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   </a:t>
            </a:r>
            <a:r>
              <a:rPr lang="en-AU" sz="2400">
                <a:solidFill>
                  <a:srgbClr val="0070C0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if</a:t>
            </a:r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e.is_file():</a:t>
            </a:r>
          </a:p>
          <a:p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       print(f'File: {e.name}')</a:t>
            </a:r>
          </a:p>
          <a:p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   </a:t>
            </a:r>
            <a:r>
              <a:rPr lang="en-AU" sz="2400">
                <a:solidFill>
                  <a:srgbClr val="0070C0"/>
                </a:solidFill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elif</a:t>
            </a:r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e.is_dir():</a:t>
            </a:r>
          </a:p>
          <a:p>
            <a:r>
              <a:rPr lang="en-AU" sz="2400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        print(f'Directory: {e.name}')</a:t>
            </a:r>
          </a:p>
          <a:p>
            <a:endParaRPr lang="en-AU" sz="2400">
              <a:latin typeface="Courier New" panose="02070309020205020404" pitchFamily="49" charset="0"/>
              <a:ea typeface="Verdana" panose="020B0604030504040204" pitchFamily="34" charset="0"/>
              <a:cs typeface="Courier New" panose="02070309020205020404" pitchFamily="49" charset="0"/>
            </a:endParaRPr>
          </a:p>
          <a:p>
            <a:r>
              <a:rPr lang="en-AU" sz="2400" b="1">
                <a:latin typeface="Courier New" panose="02070309020205020404" pitchFamily="49" charset="0"/>
                <a:ea typeface="Verdana" panose="020B0604030504040204" pitchFamily="34" charset="0"/>
                <a:cs typeface="Courier New" panose="02070309020205020404" pitchFamily="49" charset="0"/>
              </a:rPr>
              <a:t>obj.close()</a:t>
            </a:r>
          </a:p>
        </p:txBody>
      </p:sp>
    </p:spTree>
    <p:extLst>
      <p:ext uri="{BB962C8B-B14F-4D97-AF65-F5344CB8AC3E}">
        <p14:creationId xmlns:p14="http://schemas.microsoft.com/office/powerpoint/2010/main" val="322409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5220019" cy="721592"/>
            <a:chOff x="6096000" y="2068962"/>
            <a:chExt cx="6388184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63881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2. Quản lý tập tin th</a:t>
              </a:r>
              <a:r>
                <a:rPr lang="vi-VN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ư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 mục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Đổi tên (rename)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os.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rename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zh-CN" sz="2800" i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src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zh-CN" sz="2800" i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dst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 đổi tên tập tin hoặc th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 </a:t>
            </a:r>
            <a:r>
              <a:rPr lang="en-US" altLang="zh-CN" sz="2800" i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src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sang </a:t>
            </a:r>
            <a:r>
              <a:rPr lang="en-US" altLang="zh-CN" sz="2800" i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dst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FDFAA3-948C-4175-877E-B82EBD2739B9}"/>
              </a:ext>
            </a:extLst>
          </p:cNvPr>
          <p:cNvSpPr/>
          <p:nvPr/>
        </p:nvSpPr>
        <p:spPr>
          <a:xfrm>
            <a:off x="2516659" y="2883306"/>
            <a:ext cx="6108357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os</a:t>
            </a:r>
          </a:p>
          <a:p>
            <a:endParaRPr 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old  = </a:t>
            </a:r>
            <a:r>
              <a:rPr lang="en-US" sz="24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"abc"</a:t>
            </a:r>
          </a:p>
          <a:p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new  = </a:t>
            </a:r>
            <a:r>
              <a:rPr lang="en-US" sz="24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"xyz"</a:t>
            </a:r>
          </a:p>
          <a:p>
            <a:endParaRPr 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os.path.exists(old):</a:t>
            </a:r>
          </a:p>
          <a:p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   os.rename(old, new)</a:t>
            </a:r>
          </a:p>
          <a:p>
            <a:r>
              <a:rPr lang="en-US" sz="240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   print(f</a:t>
            </a:r>
            <a:r>
              <a:rPr lang="en-US" sz="240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"{old} not exists"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AU" sz="24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76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263001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Khối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try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giúp kiểm tra lỗi một khối lệnh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Khối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except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giúp kiểm soát lỗi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Khối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else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giúp thực thi mã lệnh khi không có lỗi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Khối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finally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giúp thực thi mã lệnh bất kể kết quả của các khối lệnh try - except</a:t>
            </a:r>
            <a:endParaRPr lang="en-US" altLang="zh-CN" sz="2800" dirty="0"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27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211295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soát ngoại lệ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Khi xảy ra lỗi hay ngoại lệ, thông th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ờng thì Python sẽ dừng và sản sinh một thông báo lỗi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Những ngoại lệ này có thể đ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ợc kiểm soát bằng cách dùng câu lệnh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try</a:t>
            </a:r>
            <a:endParaRPr lang="en-US" altLang="zh-CN" sz="2800" dirty="0">
              <a:solidFill>
                <a:srgbClr val="FF000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101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107882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soát ngoại lệ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Ví dụ: Lệnh sau sẽ sản sinh một ngoại lệ vì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x 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 đ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ợc định nghĩa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168441-50CB-4B28-B0F7-84DB8A4D5F9C}"/>
              </a:ext>
            </a:extLst>
          </p:cNvPr>
          <p:cNvSpPr/>
          <p:nvPr/>
        </p:nvSpPr>
        <p:spPr>
          <a:xfrm>
            <a:off x="3075194" y="2914649"/>
            <a:ext cx="1659429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0000C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AU" sz="2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  <a:endParaRPr lang="en-AU" sz="24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80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1595886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Kiểm soát ngoại lệ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Vì khối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try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 ra một lỗi, nên khối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except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sẽ đ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ợc thực thi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Nếu không có khối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try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ch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trình sẽ gặp sự cố và phát sinh lỗi</a:t>
            </a:r>
            <a:endParaRPr lang="en-US" altLang="zh-CN" sz="2800" dirty="0"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5ADEE8F-273F-4EF4-85A3-D6153E9A9C52}"/>
              </a:ext>
            </a:extLst>
          </p:cNvPr>
          <p:cNvSpPr/>
          <p:nvPr/>
        </p:nvSpPr>
        <p:spPr>
          <a:xfrm>
            <a:off x="2553729" y="3697787"/>
            <a:ext cx="5675871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(x)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except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"An exception occurred"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386476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1595886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Nhiều ngoại lệ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Có thể định nghĩa nhiều khối ngoại lệ theo ý muốn để thực thi khối lệnh cụ thể cho những loại lỗi cụ thể.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6220B8-C923-4469-B1B6-622F35CDB38A}"/>
              </a:ext>
            </a:extLst>
          </p:cNvPr>
          <p:cNvSpPr/>
          <p:nvPr/>
        </p:nvSpPr>
        <p:spPr>
          <a:xfrm>
            <a:off x="2507701" y="3550740"/>
            <a:ext cx="6339737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(x)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except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NameError: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"Variable x is not defined"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except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"Something else went wrong"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306681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2112951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Else (Khi không có lỗi)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Có thể dùng từ khóa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else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để định nghĩa một khối lệnh sẽ thực thi nếu không có lỗi phát sinh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Trong ví dụ sau, khối lệnh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try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không sản sinh ra bất kỳ lỗi nào: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3D1779-249E-4B13-898D-511430E3A1C4}"/>
              </a:ext>
            </a:extLst>
          </p:cNvPr>
          <p:cNvSpPr/>
          <p:nvPr/>
        </p:nvSpPr>
        <p:spPr>
          <a:xfrm>
            <a:off x="2430163" y="3910913"/>
            <a:ext cx="6096000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"Hello"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except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"Something went wrong"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else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"Nothing went wrong"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1525229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1595886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Finally (Luôn làm)</a:t>
            </a:r>
          </a:p>
          <a:p>
            <a:pPr marL="271463" indent="-27146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Khối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finally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nếu có, sẽ thực thi bất kể khối lệnh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try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có phát sinh lỗi hay không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EAB27C-AC86-42D2-8AAF-A6FE4CEC8622}"/>
              </a:ext>
            </a:extLst>
          </p:cNvPr>
          <p:cNvSpPr/>
          <p:nvPr/>
        </p:nvSpPr>
        <p:spPr>
          <a:xfrm>
            <a:off x="2390808" y="3521074"/>
            <a:ext cx="6852046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(x)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except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"Something went wrong"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finally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"The 'try except' is finished"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140925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56175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Finally (Luôn làm)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2F14A8F-8E18-4D71-AEB2-70063129E0C6}"/>
              </a:ext>
            </a:extLst>
          </p:cNvPr>
          <p:cNvSpPr/>
          <p:nvPr/>
        </p:nvSpPr>
        <p:spPr>
          <a:xfrm>
            <a:off x="1317616" y="2323177"/>
            <a:ext cx="10046042" cy="3785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 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try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  f.write(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"Lorum Ipsum"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except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"Something went wrong when writing to the file"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finally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  f.close()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except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"Something went wrong when opening the file"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420890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4993739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Mở tập tin</a:t>
            </a:r>
          </a:p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 chính để làm việc với file trong Python là hàm 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open( )</a:t>
            </a:r>
          </a:p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 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open( )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nhận vào 2 tham số; tên tập tin (</a:t>
            </a:r>
            <a:r>
              <a:rPr lang="en-US" altLang="zh-CN" sz="2400" i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filename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), và chế độ mở (</a:t>
            </a:r>
            <a:r>
              <a:rPr lang="en-US" altLang="zh-CN" sz="2400" i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mode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Có 4 ph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pháp khác nhau để mở một tập tin:</a:t>
            </a:r>
          </a:p>
          <a:p>
            <a:pPr marL="914400" lvl="1" indent="-4572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“r”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Đọc – Giá trị mặc định. Mở file để đọc, lỗi nếu file không tồn tại</a:t>
            </a:r>
          </a:p>
          <a:p>
            <a:pPr marL="914400" lvl="1" indent="-4572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“a”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Ghi thêm – Mở  một tập tin để ghi thêm, tạo tập tin nếu nó không tồn tại</a:t>
            </a:r>
          </a:p>
          <a:p>
            <a:pPr marL="914400" lvl="1" indent="-4572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“w”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Ghi – Mở tập tin để ghi, tạo file nếu nó không tồn tại</a:t>
            </a:r>
          </a:p>
          <a:p>
            <a:pPr marL="914400" lvl="1" indent="-4572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“x”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Tạo – Tạo tập tin cụ thể trả về lỗi nếu file tồn tại</a:t>
            </a:r>
          </a:p>
          <a:p>
            <a:pPr marL="457200" indent="-457200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Ta có thể xác định chế độ xử lý theo nhị phận hay van bản:</a:t>
            </a:r>
          </a:p>
          <a:p>
            <a:pPr marL="914400" lvl="1" indent="-4572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“t” : Văn bản (Text) – giá trị mặc định. Chế độ văn bản</a:t>
            </a:r>
          </a:p>
          <a:p>
            <a:pPr marL="914400" lvl="1" indent="-4572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“b”: Nhị phân (Binary) – Chế độ nhị phân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6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263001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Phát sinh Ngoại lệ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Khi một tr</a:t>
            </a:r>
            <a:r>
              <a:rPr lang="vi-VN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ờng hợp nào đó xảy ta, ta có thể ném ra một ngoại lệ (exception)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ném ra(throw) hay phát sinh (raise) một ngoại lệ, dùng từ khóa </a:t>
            </a:r>
            <a:r>
              <a:rPr lang="en-US" altLang="zh-CN" sz="2800">
                <a:solidFill>
                  <a:srgbClr val="FF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raise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293789-4F73-42D7-80AE-81D586503230}"/>
              </a:ext>
            </a:extLst>
          </p:cNvPr>
          <p:cNvSpPr/>
          <p:nvPr/>
        </p:nvSpPr>
        <p:spPr>
          <a:xfrm>
            <a:off x="1408674" y="4436289"/>
            <a:ext cx="9094572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x = -</a:t>
            </a:r>
            <a:r>
              <a:rPr lang="en-US" sz="2400">
                <a:solidFill>
                  <a:srgbClr val="FF0000"/>
                </a:solidFill>
                <a:latin typeface="Consolas" panose="020B0609020204030204" pitchFamily="49" charset="0"/>
              </a:rPr>
              <a:t>1</a:t>
            </a:r>
            <a:br>
              <a:rPr lang="en-US" sz="2400"/>
            </a:b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if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x &lt; </a:t>
            </a:r>
            <a:r>
              <a:rPr lang="en-US" sz="2400">
                <a:solidFill>
                  <a:srgbClr val="FF0000"/>
                </a:solidFill>
                <a:latin typeface="Consolas" panose="020B0609020204030204" pitchFamily="49" charset="0"/>
              </a:rPr>
              <a:t>0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raise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Exception(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"Sorry, no numbers below zero"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81903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56175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Phát sinh Ngoại lệ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B424A9-38EE-4620-AD61-FA8559D11CC0}"/>
              </a:ext>
            </a:extLst>
          </p:cNvPr>
          <p:cNvSpPr/>
          <p:nvPr/>
        </p:nvSpPr>
        <p:spPr>
          <a:xfrm>
            <a:off x="1285103" y="2824696"/>
            <a:ext cx="8143103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x = 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"hello"</a:t>
            </a:r>
            <a:br>
              <a:rPr lang="en-US" sz="2400"/>
            </a:b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if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not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type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(x) is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br>
              <a:rPr lang="en-US" sz="2400"/>
            </a:b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raise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 TypeError(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"Only integers are allowed"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84334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9597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3. Xử lý ngoại lệ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56175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Một số Ngoại lệ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13DE39-7F82-4388-87E2-921ADBA7A05C}"/>
              </a:ext>
            </a:extLst>
          </p:cNvPr>
          <p:cNvSpPr/>
          <p:nvPr/>
        </p:nvSpPr>
        <p:spPr>
          <a:xfrm>
            <a:off x="1072816" y="2252832"/>
            <a:ext cx="18437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Exception</a:t>
            </a:r>
            <a:endParaRPr lang="en-AU" sz="24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43360D-5597-4EB8-83A4-64E8EFE3E2E8}"/>
              </a:ext>
            </a:extLst>
          </p:cNvPr>
          <p:cNvSpPr/>
          <p:nvPr/>
        </p:nvSpPr>
        <p:spPr>
          <a:xfrm>
            <a:off x="1072816" y="2642673"/>
            <a:ext cx="29498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ArithmeticError</a:t>
            </a:r>
            <a:endParaRPr lang="en-AU" sz="2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FF9DB4-122A-414D-8AF5-409CB3317A13}"/>
              </a:ext>
            </a:extLst>
          </p:cNvPr>
          <p:cNvSpPr/>
          <p:nvPr/>
        </p:nvSpPr>
        <p:spPr>
          <a:xfrm>
            <a:off x="1072816" y="3074809"/>
            <a:ext cx="22124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BufferError</a:t>
            </a:r>
            <a:endParaRPr lang="en-AU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C12A8B-1265-4715-A2E2-A044FBDC2D44}"/>
              </a:ext>
            </a:extLst>
          </p:cNvPr>
          <p:cNvSpPr/>
          <p:nvPr/>
        </p:nvSpPr>
        <p:spPr>
          <a:xfrm>
            <a:off x="1047382" y="3478861"/>
            <a:ext cx="22124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LookupError</a:t>
            </a:r>
            <a:endParaRPr lang="en-AU" sz="2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9C95C8-9054-4C34-8B54-1DCE3091DC86}"/>
              </a:ext>
            </a:extLst>
          </p:cNvPr>
          <p:cNvSpPr/>
          <p:nvPr/>
        </p:nvSpPr>
        <p:spPr>
          <a:xfrm>
            <a:off x="1072816" y="3882913"/>
            <a:ext cx="27655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AssertionError</a:t>
            </a:r>
            <a:endParaRPr lang="en-AU" sz="2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CA7F96-C365-4A9D-A041-4A9B57CACD25}"/>
              </a:ext>
            </a:extLst>
          </p:cNvPr>
          <p:cNvSpPr/>
          <p:nvPr/>
        </p:nvSpPr>
        <p:spPr>
          <a:xfrm>
            <a:off x="1072815" y="4315049"/>
            <a:ext cx="27655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AttributeError</a:t>
            </a:r>
            <a:endParaRPr lang="en-AU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EC6189-8DC2-430A-A884-675EDFE7DAF3}"/>
              </a:ext>
            </a:extLst>
          </p:cNvPr>
          <p:cNvSpPr/>
          <p:nvPr/>
        </p:nvSpPr>
        <p:spPr>
          <a:xfrm>
            <a:off x="1035435" y="4747185"/>
            <a:ext cx="16594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EOFError</a:t>
            </a:r>
            <a:endParaRPr lang="en-AU" sz="2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51C7F6-F53B-447F-B38F-992F7FCEBEC9}"/>
              </a:ext>
            </a:extLst>
          </p:cNvPr>
          <p:cNvSpPr/>
          <p:nvPr/>
        </p:nvSpPr>
        <p:spPr>
          <a:xfrm>
            <a:off x="4798037" y="2633485"/>
            <a:ext cx="29498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FileExistsError</a:t>
            </a:r>
            <a:endParaRPr lang="en-AU" sz="2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C92451-944B-49CD-A186-C2654AA837E4}"/>
              </a:ext>
            </a:extLst>
          </p:cNvPr>
          <p:cNvSpPr/>
          <p:nvPr/>
        </p:nvSpPr>
        <p:spPr>
          <a:xfrm>
            <a:off x="4798037" y="3104338"/>
            <a:ext cx="33185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FileNotFoundError</a:t>
            </a:r>
            <a:endParaRPr lang="en-AU" sz="24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4AE4F3-E37A-40F6-875C-514B0E6EB516}"/>
              </a:ext>
            </a:extLst>
          </p:cNvPr>
          <p:cNvSpPr/>
          <p:nvPr/>
        </p:nvSpPr>
        <p:spPr>
          <a:xfrm>
            <a:off x="4798037" y="3523428"/>
            <a:ext cx="29498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PermissionError</a:t>
            </a:r>
            <a:endParaRPr lang="en-AU" sz="24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433C2C-4C2C-4C71-8D31-5C9C6A4BD914}"/>
              </a:ext>
            </a:extLst>
          </p:cNvPr>
          <p:cNvSpPr/>
          <p:nvPr/>
        </p:nvSpPr>
        <p:spPr>
          <a:xfrm>
            <a:off x="4802974" y="3932076"/>
            <a:ext cx="23968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TimeoutError</a:t>
            </a:r>
            <a:endParaRPr lang="en-AU" sz="24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C15563-99B7-4052-8679-A598D05D84E0}"/>
              </a:ext>
            </a:extLst>
          </p:cNvPr>
          <p:cNvSpPr/>
          <p:nvPr/>
        </p:nvSpPr>
        <p:spPr>
          <a:xfrm>
            <a:off x="4798037" y="2168686"/>
            <a:ext cx="18437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222222"/>
                </a:solidFill>
                <a:latin typeface="Courier New" panose="02070309020205020404" pitchFamily="49" charset="0"/>
              </a:rPr>
              <a:t>NameError</a:t>
            </a:r>
          </a:p>
        </p:txBody>
      </p:sp>
    </p:spTree>
    <p:extLst>
      <p:ext uri="{BB962C8B-B14F-4D97-AF65-F5344CB8AC3E}">
        <p14:creationId xmlns:p14="http://schemas.microsoft.com/office/powerpoint/2010/main" val="13050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24254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4. Bài tập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643450"/>
            <a:ext cx="11182865" cy="469827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800" b="1" u="sng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Bài 1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Viết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</a:t>
            </a:r>
            <a:r>
              <a:rPr lang="vi-VN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một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tập tin, kiểm tra xem tập tin này có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tồn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tại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không, nếu có thì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đọc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ra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toàn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bộ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nội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dung của tập tin này.</a:t>
            </a:r>
          </a:p>
          <a:p>
            <a:pPr>
              <a:lnSpc>
                <a:spcPct val="120000"/>
              </a:lnSpc>
            </a:pPr>
            <a:r>
              <a:rPr lang="en-US" altLang="zh-CN" sz="2800" b="1" u="sng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Bài 2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Viết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</a:t>
            </a:r>
            <a:r>
              <a:rPr lang="vi-VN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tên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tập tin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nguồn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đóc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sao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chép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nội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dung của tập tin sang một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nơi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khác (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nội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dung file có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đuôi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là .txt,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ini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, .log)</a:t>
            </a:r>
          </a:p>
          <a:p>
            <a:pPr>
              <a:lnSpc>
                <a:spcPct val="120000"/>
              </a:lnSpc>
            </a:pPr>
            <a:r>
              <a:rPr lang="en-US" altLang="zh-CN" sz="2800" b="1" u="sng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Bài 3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Viết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ch</a:t>
            </a:r>
            <a:r>
              <a:rPr lang="vi-VN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yêu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cầu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vào một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nguyên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d</a:t>
            </a:r>
            <a:r>
              <a:rPr lang="vi-VN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bàn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phím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. Ch</a:t>
            </a:r>
            <a:r>
              <a:rPr lang="vi-VN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trình kiểm tra xem ng</a:t>
            </a:r>
            <a:r>
              <a:rPr lang="vi-VN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ời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dung có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nhập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đúng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yêu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cầu hay không. Nếu đúng thì tính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căn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bậc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2 của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altLang="zh-CN" sz="280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đó, 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nếu không đúng thì </a:t>
            </a:r>
            <a:r>
              <a:rPr lang="en-US" altLang="zh-CN" sz="2800" dirty="0" err="1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xuất</a:t>
            </a:r>
            <a:r>
              <a:rPr lang="en-US" altLang="zh-CN" sz="2800" dirty="0"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thông báo lỗi.</a:t>
            </a:r>
          </a:p>
        </p:txBody>
      </p:sp>
    </p:spTree>
    <p:extLst>
      <p:ext uri="{BB962C8B-B14F-4D97-AF65-F5344CB8AC3E}">
        <p14:creationId xmlns:p14="http://schemas.microsoft.com/office/powerpoint/2010/main" val="172153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138108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Mở tập tin</a:t>
            </a:r>
          </a:p>
          <a:p>
            <a:pPr>
              <a:lnSpc>
                <a:spcPct val="120000"/>
              </a:lnSpc>
            </a:pPr>
            <a:endParaRPr lang="en-US" altLang="zh-CN" sz="24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mở tập tin để đọc thì xác định tên tập tin là đủ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EC7CB1-3743-445C-8C1A-D9D000FFC6CA}"/>
              </a:ext>
            </a:extLst>
          </p:cNvPr>
          <p:cNvSpPr/>
          <p:nvPr/>
        </p:nvSpPr>
        <p:spPr>
          <a:xfrm>
            <a:off x="1748355" y="2559393"/>
            <a:ext cx="4262705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>
            <a:spAutoFit/>
          </a:bodyPr>
          <a:lstStyle/>
          <a:p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AU" sz="2400"/>
          </a:p>
        </p:txBody>
      </p:sp>
      <p:sp>
        <p:nvSpPr>
          <p:cNvPr id="11" name="矩形 44">
            <a:extLst>
              <a:ext uri="{FF2B5EF4-FFF2-40B4-BE49-F238E27FC236}">
                <a16:creationId xmlns:a16="http://schemas.microsoft.com/office/drawing/2014/main" id="{46878EC9-6EB4-4BE9-AD46-D283D89141D6}"/>
              </a:ext>
            </a:extLst>
          </p:cNvPr>
          <p:cNvSpPr/>
          <p:nvPr/>
        </p:nvSpPr>
        <p:spPr>
          <a:xfrm>
            <a:off x="708451" y="3204520"/>
            <a:ext cx="6668534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Clr>
                <a:schemeClr val="tx1"/>
              </a:buClr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đương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88A033-D664-42B7-9654-8CF5A0255BA8}"/>
              </a:ext>
            </a:extLst>
          </p:cNvPr>
          <p:cNvSpPr/>
          <p:nvPr/>
        </p:nvSpPr>
        <p:spPr>
          <a:xfrm>
            <a:off x="1748355" y="3970154"/>
            <a:ext cx="5270283" cy="4616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"rt"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12836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138108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Đọc tập tin</a:t>
            </a:r>
          </a:p>
          <a:p>
            <a:pPr>
              <a:lnSpc>
                <a:spcPct val="120000"/>
              </a:lnSpc>
            </a:pPr>
            <a:endParaRPr lang="en-US" altLang="zh-CN" sz="24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Giả sử ta có tập tin demofile.txt trong cùng th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mục, có nội dung nh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sau: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8E9512-0B5D-495E-99A5-94723DBB6E3C}"/>
              </a:ext>
            </a:extLst>
          </p:cNvPr>
          <p:cNvSpPr/>
          <p:nvPr/>
        </p:nvSpPr>
        <p:spPr>
          <a:xfrm>
            <a:off x="1142999" y="2727640"/>
            <a:ext cx="6096000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Hello! Welcome to demofile.txt</a:t>
            </a:r>
            <a:br>
              <a:rPr lang="en-US"/>
            </a:b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This file is for testing purposes.</a:t>
            </a:r>
            <a:br>
              <a:rPr lang="en-US"/>
            </a:b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Good Luck!</a:t>
            </a:r>
            <a:endParaRPr lang="en-AU"/>
          </a:p>
        </p:txBody>
      </p:sp>
      <p:sp>
        <p:nvSpPr>
          <p:cNvPr id="14" name="矩形 44">
            <a:extLst>
              <a:ext uri="{FF2B5EF4-FFF2-40B4-BE49-F238E27FC236}">
                <a16:creationId xmlns:a16="http://schemas.microsoft.com/office/drawing/2014/main" id="{89F7C429-3132-46BB-B80E-F7B528FD878B}"/>
              </a:ext>
            </a:extLst>
          </p:cNvPr>
          <p:cNvSpPr/>
          <p:nvPr/>
        </p:nvSpPr>
        <p:spPr>
          <a:xfrm>
            <a:off x="350105" y="3735863"/>
            <a:ext cx="9906004" cy="93788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Hàm 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open()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trả về đối t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ợng file có ph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thức 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read( )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để đọc nội dung của tập tin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246E34-E3B3-4048-BB93-96F05CF38981}"/>
              </a:ext>
            </a:extLst>
          </p:cNvPr>
          <p:cNvSpPr/>
          <p:nvPr/>
        </p:nvSpPr>
        <p:spPr>
          <a:xfrm>
            <a:off x="1453979" y="4934802"/>
            <a:ext cx="529281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"r"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(f.read())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407276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138108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Đọc tập tin</a:t>
            </a:r>
          </a:p>
          <a:p>
            <a:pPr>
              <a:lnSpc>
                <a:spcPct val="120000"/>
              </a:lnSpc>
            </a:pPr>
            <a:endParaRPr lang="en-US" altLang="zh-CN" sz="2400" b="1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Nếu tập tin đặt ở vị trí khác, ta phải xác định đ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ờng dẫn tập tin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D8BC6BF-A68C-47D0-B8C7-951C77136932}"/>
              </a:ext>
            </a:extLst>
          </p:cNvPr>
          <p:cNvSpPr/>
          <p:nvPr/>
        </p:nvSpPr>
        <p:spPr>
          <a:xfrm>
            <a:off x="1491048" y="2867918"/>
            <a:ext cx="7158681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"D:\\myfiles\welcome.txt"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"r"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(f.read())</a:t>
            </a:r>
            <a:endParaRPr lang="en-AU" sz="2400"/>
          </a:p>
        </p:txBody>
      </p:sp>
      <p:sp>
        <p:nvSpPr>
          <p:cNvPr id="15" name="矩形 44">
            <a:extLst>
              <a:ext uri="{FF2B5EF4-FFF2-40B4-BE49-F238E27FC236}">
                <a16:creationId xmlns:a16="http://schemas.microsoft.com/office/drawing/2014/main" id="{3FBD6B3C-5954-4006-A384-A13FB0126AEE}"/>
              </a:ext>
            </a:extLst>
          </p:cNvPr>
          <p:cNvSpPr/>
          <p:nvPr/>
        </p:nvSpPr>
        <p:spPr>
          <a:xfrm>
            <a:off x="345988" y="3835956"/>
            <a:ext cx="11182865" cy="93788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Theo mặc định, ph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thức 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read( )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trả về toàn bộ văn bản, nh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ng ta cũng có thể xác định bao nhiêu ký tự muốn trả về.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CCD224-C4DF-4CF1-AF8B-27D17EA3890D}"/>
              </a:ext>
            </a:extLst>
          </p:cNvPr>
          <p:cNvSpPr/>
          <p:nvPr/>
        </p:nvSpPr>
        <p:spPr>
          <a:xfrm>
            <a:off x="1865150" y="5039735"/>
            <a:ext cx="5165845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2400">
                <a:solidFill>
                  <a:srgbClr val="A52A2A"/>
                </a:solidFill>
                <a:latin typeface="Consolas" panose="020B0609020204030204" pitchFamily="49" charset="0"/>
              </a:rPr>
              <a:t>"r"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US" sz="2400"/>
            </a:br>
            <a:r>
              <a:rPr lang="en-US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(f.read(</a:t>
            </a:r>
            <a:r>
              <a:rPr lang="en-US" sz="2400" b="1">
                <a:solidFill>
                  <a:srgbClr val="000000"/>
                </a:solidFill>
                <a:latin typeface="Consolas" panose="020B0609020204030204" pitchFamily="49" charset="0"/>
              </a:rPr>
              <a:t>5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214743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Đọc tập tin</a:t>
            </a:r>
          </a:p>
        </p:txBody>
      </p:sp>
      <p:sp>
        <p:nvSpPr>
          <p:cNvPr id="15" name="矩形 44">
            <a:extLst>
              <a:ext uri="{FF2B5EF4-FFF2-40B4-BE49-F238E27FC236}">
                <a16:creationId xmlns:a16="http://schemas.microsoft.com/office/drawing/2014/main" id="{3FBD6B3C-5954-4006-A384-A13FB0126AEE}"/>
              </a:ext>
            </a:extLst>
          </p:cNvPr>
          <p:cNvSpPr/>
          <p:nvPr/>
        </p:nvSpPr>
        <p:spPr>
          <a:xfrm>
            <a:off x="345988" y="1722947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Ta có thể trả về một dòng bằng cách dùng ph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ơng thức 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readline( )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98B089-F426-4343-A9ED-81AC8AAE3A2A}"/>
              </a:ext>
            </a:extLst>
          </p:cNvPr>
          <p:cNvSpPr/>
          <p:nvPr/>
        </p:nvSpPr>
        <p:spPr>
          <a:xfrm>
            <a:off x="2307968" y="2239991"/>
            <a:ext cx="5095103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"r"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AU" sz="2400"/>
            </a:b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(f.readline())</a:t>
            </a:r>
            <a:endParaRPr lang="en-AU" sz="2400"/>
          </a:p>
        </p:txBody>
      </p:sp>
      <p:sp>
        <p:nvSpPr>
          <p:cNvPr id="14" name="矩形 44">
            <a:extLst>
              <a:ext uri="{FF2B5EF4-FFF2-40B4-BE49-F238E27FC236}">
                <a16:creationId xmlns:a16="http://schemas.microsoft.com/office/drawing/2014/main" id="{360F1358-8DF5-4902-8B77-2D17B9FDA6B9}"/>
              </a:ext>
            </a:extLst>
          </p:cNvPr>
          <p:cNvSpPr/>
          <p:nvPr/>
        </p:nvSpPr>
        <p:spPr>
          <a:xfrm>
            <a:off x="350107" y="2999813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Bằng cách gọi 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readline( )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2 lần, ta có thể đọc 2 dòng đầu tiên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5CBB49-C1FC-4BE3-A970-52260EDC39FC}"/>
              </a:ext>
            </a:extLst>
          </p:cNvPr>
          <p:cNvSpPr/>
          <p:nvPr/>
        </p:nvSpPr>
        <p:spPr>
          <a:xfrm>
            <a:off x="2343667" y="3512692"/>
            <a:ext cx="5132173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"r"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AU" sz="2400"/>
            </a:b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(f.readline())</a:t>
            </a:r>
            <a:br>
              <a:rPr lang="en-AU" sz="2400"/>
            </a:b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(f.readline())</a:t>
            </a:r>
            <a:endParaRPr lang="en-AU" sz="2400"/>
          </a:p>
        </p:txBody>
      </p:sp>
      <p:sp>
        <p:nvSpPr>
          <p:cNvPr id="16" name="矩形 44">
            <a:extLst>
              <a:ext uri="{FF2B5EF4-FFF2-40B4-BE49-F238E27FC236}">
                <a16:creationId xmlns:a16="http://schemas.microsoft.com/office/drawing/2014/main" id="{F642784D-E3D5-4416-B18F-01D3E898969A}"/>
              </a:ext>
            </a:extLst>
          </p:cNvPr>
          <p:cNvSpPr/>
          <p:nvPr/>
        </p:nvSpPr>
        <p:spPr>
          <a:xfrm>
            <a:off x="354223" y="4672097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Lặp qua từng dòng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D52288-2274-4058-AFE0-64C9958AF595}"/>
              </a:ext>
            </a:extLst>
          </p:cNvPr>
          <p:cNvSpPr/>
          <p:nvPr/>
        </p:nvSpPr>
        <p:spPr>
          <a:xfrm>
            <a:off x="2371782" y="5161453"/>
            <a:ext cx="5132173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"r"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AU" sz="2400"/>
            </a:b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for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 x </a:t>
            </a: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in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 f:</a:t>
            </a:r>
            <a:br>
              <a:rPr lang="en-AU" sz="2400"/>
            </a:b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(x)</a:t>
            </a:r>
            <a:endParaRPr lang="en-AU" sz="2400"/>
          </a:p>
        </p:txBody>
      </p:sp>
    </p:spTree>
    <p:extLst>
      <p:ext uri="{BB962C8B-B14F-4D97-AF65-F5344CB8AC3E}">
        <p14:creationId xmlns:p14="http://schemas.microsoft.com/office/powerpoint/2010/main" val="129758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Đóng tập tin</a:t>
            </a:r>
          </a:p>
        </p:txBody>
      </p:sp>
      <p:sp>
        <p:nvSpPr>
          <p:cNvPr id="15" name="矩形 44">
            <a:extLst>
              <a:ext uri="{FF2B5EF4-FFF2-40B4-BE49-F238E27FC236}">
                <a16:creationId xmlns:a16="http://schemas.microsoft.com/office/drawing/2014/main" id="{3FBD6B3C-5954-4006-A384-A13FB0126AEE}"/>
              </a:ext>
            </a:extLst>
          </p:cNvPr>
          <p:cNvSpPr/>
          <p:nvPr/>
        </p:nvSpPr>
        <p:spPr>
          <a:xfrm>
            <a:off x="345988" y="1784732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Một thói quen tốt là luôn đóng tập tin khi làm việc xong với nó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E33630-0B2C-4B5C-B4F1-923EE8F6A198}"/>
              </a:ext>
            </a:extLst>
          </p:cNvPr>
          <p:cNvSpPr/>
          <p:nvPr/>
        </p:nvSpPr>
        <p:spPr>
          <a:xfrm>
            <a:off x="2145957" y="2395935"/>
            <a:ext cx="5107459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f = </a:t>
            </a: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open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"demofile.txt"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AU" sz="2400">
                <a:solidFill>
                  <a:srgbClr val="A52A2A"/>
                </a:solidFill>
                <a:latin typeface="Consolas" panose="020B0609020204030204" pitchFamily="49" charset="0"/>
              </a:rPr>
              <a:t>"r"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br>
              <a:rPr lang="en-AU" sz="2400"/>
            </a:br>
            <a:r>
              <a:rPr lang="en-AU" sz="2400">
                <a:solidFill>
                  <a:srgbClr val="0000CD"/>
                </a:solidFill>
                <a:latin typeface="Consolas" panose="020B0609020204030204" pitchFamily="49" charset="0"/>
              </a:rPr>
              <a:t>print</a:t>
            </a:r>
            <a:r>
              <a:rPr lang="en-AU" sz="2400">
                <a:solidFill>
                  <a:srgbClr val="000000"/>
                </a:solidFill>
                <a:latin typeface="Consolas" panose="020B0609020204030204" pitchFamily="49" charset="0"/>
              </a:rPr>
              <a:t>(f.readline())</a:t>
            </a:r>
            <a:br>
              <a:rPr lang="en-AU" sz="2400"/>
            </a:br>
            <a:r>
              <a:rPr lang="en-AU" sz="2400" b="1">
                <a:solidFill>
                  <a:srgbClr val="000000"/>
                </a:solidFill>
                <a:latin typeface="Consolas" panose="020B0609020204030204" pitchFamily="49" charset="0"/>
              </a:rPr>
              <a:t>f.close()</a:t>
            </a:r>
            <a:endParaRPr lang="en-AU" sz="2400" b="1"/>
          </a:p>
        </p:txBody>
      </p:sp>
      <p:sp>
        <p:nvSpPr>
          <p:cNvPr id="17" name="矩形 44">
            <a:extLst>
              <a:ext uri="{FF2B5EF4-FFF2-40B4-BE49-F238E27FC236}">
                <a16:creationId xmlns:a16="http://schemas.microsoft.com/office/drawing/2014/main" id="{62D142AB-259C-459C-8E40-C1DF23C6D716}"/>
              </a:ext>
            </a:extLst>
          </p:cNvPr>
          <p:cNvSpPr/>
          <p:nvPr/>
        </p:nvSpPr>
        <p:spPr>
          <a:xfrm>
            <a:off x="350105" y="3840076"/>
            <a:ext cx="11182865" cy="93788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u ý: Ta nên luôn luôn đóng tập tin, trong một vài tr</a:t>
            </a:r>
            <a:r>
              <a:rPr lang="vi-VN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ư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ờng hợp, do bộ đệm, các thay đổi trên tập tin sẽ không diễn ra cho đến khi ta đóng tập tin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55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865150" y="349790"/>
            <a:ext cx="4136229" cy="721592"/>
            <a:chOff x="6096000" y="2068962"/>
            <a:chExt cx="5061857" cy="721592"/>
          </a:xfrm>
        </p:grpSpPr>
        <p:sp>
          <p:nvSpPr>
            <p:cNvPr id="21" name="文本框 20"/>
            <p:cNvSpPr txBox="1"/>
            <p:nvPr/>
          </p:nvSpPr>
          <p:spPr>
            <a:xfrm>
              <a:off x="6096000" y="2068962"/>
              <a:ext cx="36595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3600" b="1" u="sng" dirty="0">
                  <a:solidFill>
                    <a:srgbClr val="D32F2F"/>
                  </a:solidFill>
                  <a:latin typeface="Calibri" panose="020F0502020204030204" pitchFamily="34" charset="0"/>
                </a:rPr>
                <a:t>1</a:t>
              </a:r>
              <a:r>
                <a:rPr lang="en-US" altLang="zh-CN" sz="3600" b="1" u="sng">
                  <a:solidFill>
                    <a:srgbClr val="D32F2F"/>
                  </a:solidFill>
                  <a:latin typeface="Calibri" panose="020F0502020204030204" pitchFamily="34" charset="0"/>
                </a:rPr>
                <a:t>. Xử lý tập tin</a:t>
              </a:r>
              <a:endParaRPr lang="zh-CN" altLang="en-US" sz="3600" b="1" u="sng" dirty="0">
                <a:solidFill>
                  <a:srgbClr val="D32F2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096000" y="2482777"/>
              <a:ext cx="50618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85" name="椭圆 18"/>
          <p:cNvSpPr/>
          <p:nvPr/>
        </p:nvSpPr>
        <p:spPr>
          <a:xfrm>
            <a:off x="6053152" y="6131312"/>
            <a:ext cx="287485" cy="274080"/>
          </a:xfrm>
          <a:custGeom>
            <a:avLst/>
            <a:gdLst>
              <a:gd name="connsiteX0" fmla="*/ 5145 w 317509"/>
              <a:gd name="connsiteY0" fmla="*/ 226044 h 326057"/>
              <a:gd name="connsiteX1" fmla="*/ 69467 w 317509"/>
              <a:gd name="connsiteY1" fmla="*/ 226044 h 326057"/>
              <a:gd name="connsiteX2" fmla="*/ 74613 w 317509"/>
              <a:gd name="connsiteY2" fmla="*/ 231240 h 326057"/>
              <a:gd name="connsiteX3" fmla="*/ 74613 w 317509"/>
              <a:gd name="connsiteY3" fmla="*/ 322160 h 326057"/>
              <a:gd name="connsiteX4" fmla="*/ 69467 w 317509"/>
              <a:gd name="connsiteY4" fmla="*/ 326057 h 326057"/>
              <a:gd name="connsiteX5" fmla="*/ 5145 w 317509"/>
              <a:gd name="connsiteY5" fmla="*/ 326057 h 326057"/>
              <a:gd name="connsiteX6" fmla="*/ 0 w 317509"/>
              <a:gd name="connsiteY6" fmla="*/ 322160 h 326057"/>
              <a:gd name="connsiteX7" fmla="*/ 0 w 317509"/>
              <a:gd name="connsiteY7" fmla="*/ 231240 h 326057"/>
              <a:gd name="connsiteX8" fmla="*/ 5145 w 317509"/>
              <a:gd name="connsiteY8" fmla="*/ 226044 h 326057"/>
              <a:gd name="connsiteX9" fmla="*/ 119555 w 317509"/>
              <a:gd name="connsiteY9" fmla="*/ 156194 h 326057"/>
              <a:gd name="connsiteX10" fmla="*/ 185245 w 317509"/>
              <a:gd name="connsiteY10" fmla="*/ 156194 h 326057"/>
              <a:gd name="connsiteX11" fmla="*/ 190500 w 317509"/>
              <a:gd name="connsiteY11" fmla="*/ 161381 h 326057"/>
              <a:gd name="connsiteX12" fmla="*/ 190500 w 317509"/>
              <a:gd name="connsiteY12" fmla="*/ 322167 h 326057"/>
              <a:gd name="connsiteX13" fmla="*/ 185245 w 317509"/>
              <a:gd name="connsiteY13" fmla="*/ 326057 h 326057"/>
              <a:gd name="connsiteX14" fmla="*/ 119555 w 317509"/>
              <a:gd name="connsiteY14" fmla="*/ 326057 h 326057"/>
              <a:gd name="connsiteX15" fmla="*/ 114300 w 317509"/>
              <a:gd name="connsiteY15" fmla="*/ 322167 h 326057"/>
              <a:gd name="connsiteX16" fmla="*/ 114300 w 317509"/>
              <a:gd name="connsiteY16" fmla="*/ 161381 h 326057"/>
              <a:gd name="connsiteX17" fmla="*/ 119555 w 317509"/>
              <a:gd name="connsiteY17" fmla="*/ 156194 h 326057"/>
              <a:gd name="connsiteX18" fmla="*/ 258042 w 317509"/>
              <a:gd name="connsiteY18" fmla="*/ 2909 h 326057"/>
              <a:gd name="connsiteX19" fmla="*/ 265835 w 317509"/>
              <a:gd name="connsiteY19" fmla="*/ 2909 h 326057"/>
              <a:gd name="connsiteX20" fmla="*/ 316491 w 317509"/>
              <a:gd name="connsiteY20" fmla="*/ 89512 h 326057"/>
              <a:gd name="connsiteX21" fmla="*/ 311295 w 317509"/>
              <a:gd name="connsiteY21" fmla="*/ 97268 h 326057"/>
              <a:gd name="connsiteX22" fmla="*/ 294410 w 317509"/>
              <a:gd name="connsiteY22" fmla="*/ 97268 h 326057"/>
              <a:gd name="connsiteX23" fmla="*/ 294410 w 317509"/>
              <a:gd name="connsiteY23" fmla="*/ 322178 h 326057"/>
              <a:gd name="connsiteX24" fmla="*/ 289214 w 317509"/>
              <a:gd name="connsiteY24" fmla="*/ 326056 h 326057"/>
              <a:gd name="connsiteX25" fmla="*/ 234662 w 317509"/>
              <a:gd name="connsiteY25" fmla="*/ 326056 h 326057"/>
              <a:gd name="connsiteX26" fmla="*/ 229467 w 317509"/>
              <a:gd name="connsiteY26" fmla="*/ 322178 h 326057"/>
              <a:gd name="connsiteX27" fmla="*/ 229467 w 317509"/>
              <a:gd name="connsiteY27" fmla="*/ 97268 h 326057"/>
              <a:gd name="connsiteX28" fmla="*/ 212581 w 317509"/>
              <a:gd name="connsiteY28" fmla="*/ 97268 h 326057"/>
              <a:gd name="connsiteX29" fmla="*/ 207386 w 317509"/>
              <a:gd name="connsiteY29" fmla="*/ 89512 h 326057"/>
              <a:gd name="connsiteX30" fmla="*/ 258042 w 317509"/>
              <a:gd name="connsiteY30" fmla="*/ 2909 h 326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17509" h="326057">
                <a:moveTo>
                  <a:pt x="5145" y="226044"/>
                </a:moveTo>
                <a:cubicBezTo>
                  <a:pt x="69467" y="226044"/>
                  <a:pt x="69467" y="226044"/>
                  <a:pt x="69467" y="226044"/>
                </a:cubicBezTo>
                <a:cubicBezTo>
                  <a:pt x="72040" y="226044"/>
                  <a:pt x="74613" y="228642"/>
                  <a:pt x="74613" y="231240"/>
                </a:cubicBezTo>
                <a:cubicBezTo>
                  <a:pt x="74613" y="322160"/>
                  <a:pt x="74613" y="322160"/>
                  <a:pt x="74613" y="322160"/>
                </a:cubicBezTo>
                <a:cubicBezTo>
                  <a:pt x="74613" y="324758"/>
                  <a:pt x="72040" y="326057"/>
                  <a:pt x="69467" y="326057"/>
                </a:cubicBezTo>
                <a:cubicBezTo>
                  <a:pt x="5145" y="326057"/>
                  <a:pt x="5145" y="326057"/>
                  <a:pt x="5145" y="326057"/>
                </a:cubicBezTo>
                <a:cubicBezTo>
                  <a:pt x="2573" y="326057"/>
                  <a:pt x="0" y="324758"/>
                  <a:pt x="0" y="322160"/>
                </a:cubicBezTo>
                <a:cubicBezTo>
                  <a:pt x="0" y="231240"/>
                  <a:pt x="0" y="231240"/>
                  <a:pt x="0" y="231240"/>
                </a:cubicBezTo>
                <a:cubicBezTo>
                  <a:pt x="0" y="228642"/>
                  <a:pt x="2573" y="226044"/>
                  <a:pt x="5145" y="226044"/>
                </a:cubicBezTo>
                <a:close/>
                <a:moveTo>
                  <a:pt x="119555" y="156194"/>
                </a:moveTo>
                <a:cubicBezTo>
                  <a:pt x="119555" y="156194"/>
                  <a:pt x="119555" y="156194"/>
                  <a:pt x="185245" y="156194"/>
                </a:cubicBezTo>
                <a:cubicBezTo>
                  <a:pt x="187872" y="156194"/>
                  <a:pt x="190500" y="158787"/>
                  <a:pt x="190500" y="161381"/>
                </a:cubicBezTo>
                <a:cubicBezTo>
                  <a:pt x="190500" y="161381"/>
                  <a:pt x="190500" y="161381"/>
                  <a:pt x="190500" y="322167"/>
                </a:cubicBezTo>
                <a:cubicBezTo>
                  <a:pt x="190500" y="324760"/>
                  <a:pt x="187872" y="326057"/>
                  <a:pt x="185245" y="326057"/>
                </a:cubicBezTo>
                <a:cubicBezTo>
                  <a:pt x="185245" y="326057"/>
                  <a:pt x="185245" y="326057"/>
                  <a:pt x="119555" y="326057"/>
                </a:cubicBezTo>
                <a:cubicBezTo>
                  <a:pt x="116927" y="326057"/>
                  <a:pt x="114300" y="324760"/>
                  <a:pt x="114300" y="322167"/>
                </a:cubicBezTo>
                <a:cubicBezTo>
                  <a:pt x="114300" y="322167"/>
                  <a:pt x="114300" y="322167"/>
                  <a:pt x="114300" y="161381"/>
                </a:cubicBezTo>
                <a:cubicBezTo>
                  <a:pt x="114300" y="158787"/>
                  <a:pt x="116927" y="156194"/>
                  <a:pt x="119555" y="156194"/>
                </a:cubicBezTo>
                <a:close/>
                <a:moveTo>
                  <a:pt x="258042" y="2909"/>
                </a:moveTo>
                <a:cubicBezTo>
                  <a:pt x="259341" y="-969"/>
                  <a:pt x="263237" y="-969"/>
                  <a:pt x="265835" y="2909"/>
                </a:cubicBezTo>
                <a:cubicBezTo>
                  <a:pt x="265835" y="2909"/>
                  <a:pt x="265835" y="2909"/>
                  <a:pt x="316491" y="89512"/>
                </a:cubicBezTo>
                <a:cubicBezTo>
                  <a:pt x="319088" y="93390"/>
                  <a:pt x="316491" y="97268"/>
                  <a:pt x="311295" y="97268"/>
                </a:cubicBezTo>
                <a:cubicBezTo>
                  <a:pt x="311295" y="97268"/>
                  <a:pt x="311295" y="97268"/>
                  <a:pt x="294410" y="97268"/>
                </a:cubicBezTo>
                <a:cubicBezTo>
                  <a:pt x="294410" y="97268"/>
                  <a:pt x="294410" y="97268"/>
                  <a:pt x="294410" y="322178"/>
                </a:cubicBezTo>
                <a:cubicBezTo>
                  <a:pt x="294410" y="324763"/>
                  <a:pt x="291812" y="326056"/>
                  <a:pt x="289214" y="326056"/>
                </a:cubicBezTo>
                <a:cubicBezTo>
                  <a:pt x="289214" y="326056"/>
                  <a:pt x="289214" y="326056"/>
                  <a:pt x="234662" y="326056"/>
                </a:cubicBezTo>
                <a:cubicBezTo>
                  <a:pt x="232064" y="326056"/>
                  <a:pt x="229467" y="324763"/>
                  <a:pt x="229467" y="322178"/>
                </a:cubicBezTo>
                <a:cubicBezTo>
                  <a:pt x="229467" y="322178"/>
                  <a:pt x="229467" y="322178"/>
                  <a:pt x="229467" y="97268"/>
                </a:cubicBezTo>
                <a:cubicBezTo>
                  <a:pt x="229467" y="97268"/>
                  <a:pt x="229467" y="97268"/>
                  <a:pt x="212581" y="97268"/>
                </a:cubicBezTo>
                <a:cubicBezTo>
                  <a:pt x="207386" y="97268"/>
                  <a:pt x="204788" y="93390"/>
                  <a:pt x="207386" y="89512"/>
                </a:cubicBezTo>
                <a:cubicBezTo>
                  <a:pt x="207386" y="89512"/>
                  <a:pt x="207386" y="89512"/>
                  <a:pt x="258042" y="29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6" name="椭圆 16"/>
          <p:cNvSpPr/>
          <p:nvPr/>
        </p:nvSpPr>
        <p:spPr>
          <a:xfrm>
            <a:off x="6055714" y="5411986"/>
            <a:ext cx="311256" cy="274080"/>
          </a:xfrm>
          <a:custGeom>
            <a:avLst/>
            <a:gdLst>
              <a:gd name="connsiteX0" fmla="*/ 311151 w 331788"/>
              <a:gd name="connsiteY0" fmla="*/ 34925 h 331788"/>
              <a:gd name="connsiteX1" fmla="*/ 331788 w 331788"/>
              <a:gd name="connsiteY1" fmla="*/ 92075 h 331788"/>
              <a:gd name="connsiteX2" fmla="*/ 311151 w 331788"/>
              <a:gd name="connsiteY2" fmla="*/ 98425 h 331788"/>
              <a:gd name="connsiteX3" fmla="*/ 304801 w 331788"/>
              <a:gd name="connsiteY3" fmla="*/ 76200 h 331788"/>
              <a:gd name="connsiteX4" fmla="*/ 254001 w 331788"/>
              <a:gd name="connsiteY4" fmla="*/ 222251 h 331788"/>
              <a:gd name="connsiteX5" fmla="*/ 206376 w 331788"/>
              <a:gd name="connsiteY5" fmla="*/ 146050 h 331788"/>
              <a:gd name="connsiteX6" fmla="*/ 157163 w 331788"/>
              <a:gd name="connsiteY6" fmla="*/ 241301 h 331788"/>
              <a:gd name="connsiteX7" fmla="*/ 103188 w 331788"/>
              <a:gd name="connsiteY7" fmla="*/ 163513 h 331788"/>
              <a:gd name="connsiteX8" fmla="*/ 61913 w 331788"/>
              <a:gd name="connsiteY8" fmla="*/ 242888 h 331788"/>
              <a:gd name="connsiteX9" fmla="*/ 44450 w 331788"/>
              <a:gd name="connsiteY9" fmla="*/ 231776 h 331788"/>
              <a:gd name="connsiteX10" fmla="*/ 101600 w 331788"/>
              <a:gd name="connsiteY10" fmla="*/ 123825 h 331788"/>
              <a:gd name="connsiteX11" fmla="*/ 153988 w 331788"/>
              <a:gd name="connsiteY11" fmla="*/ 201613 h 331788"/>
              <a:gd name="connsiteX12" fmla="*/ 203201 w 331788"/>
              <a:gd name="connsiteY12" fmla="*/ 106363 h 331788"/>
              <a:gd name="connsiteX13" fmla="*/ 247651 w 331788"/>
              <a:gd name="connsiteY13" fmla="*/ 174625 h 331788"/>
              <a:gd name="connsiteX14" fmla="*/ 284163 w 331788"/>
              <a:gd name="connsiteY14" fmla="*/ 69850 h 331788"/>
              <a:gd name="connsiteX15" fmla="*/ 263526 w 331788"/>
              <a:gd name="connsiteY15" fmla="*/ 79375 h 331788"/>
              <a:gd name="connsiteX16" fmla="*/ 255588 w 331788"/>
              <a:gd name="connsiteY16" fmla="*/ 61913 h 331788"/>
              <a:gd name="connsiteX17" fmla="*/ 0 w 331788"/>
              <a:gd name="connsiteY17" fmla="*/ 0 h 331788"/>
              <a:gd name="connsiteX18" fmla="*/ 20637 w 331788"/>
              <a:gd name="connsiteY18" fmla="*/ 0 h 331788"/>
              <a:gd name="connsiteX19" fmla="*/ 20637 w 331788"/>
              <a:gd name="connsiteY19" fmla="*/ 311151 h 331788"/>
              <a:gd name="connsiteX20" fmla="*/ 331788 w 331788"/>
              <a:gd name="connsiteY20" fmla="*/ 311151 h 331788"/>
              <a:gd name="connsiteX21" fmla="*/ 331788 w 331788"/>
              <a:gd name="connsiteY21" fmla="*/ 331788 h 331788"/>
              <a:gd name="connsiteX22" fmla="*/ 0 w 331788"/>
              <a:gd name="connsiteY22" fmla="*/ 331788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31788" h="331788">
                <a:moveTo>
                  <a:pt x="311151" y="34925"/>
                </a:moveTo>
                <a:lnTo>
                  <a:pt x="331788" y="92075"/>
                </a:lnTo>
                <a:lnTo>
                  <a:pt x="311151" y="98425"/>
                </a:lnTo>
                <a:lnTo>
                  <a:pt x="304801" y="76200"/>
                </a:lnTo>
                <a:lnTo>
                  <a:pt x="254001" y="222251"/>
                </a:lnTo>
                <a:lnTo>
                  <a:pt x="206376" y="146050"/>
                </a:lnTo>
                <a:lnTo>
                  <a:pt x="157163" y="241301"/>
                </a:lnTo>
                <a:lnTo>
                  <a:pt x="103188" y="163513"/>
                </a:lnTo>
                <a:lnTo>
                  <a:pt x="61913" y="242888"/>
                </a:lnTo>
                <a:lnTo>
                  <a:pt x="44450" y="231776"/>
                </a:lnTo>
                <a:lnTo>
                  <a:pt x="101600" y="123825"/>
                </a:lnTo>
                <a:lnTo>
                  <a:pt x="153988" y="201613"/>
                </a:lnTo>
                <a:lnTo>
                  <a:pt x="203201" y="106363"/>
                </a:lnTo>
                <a:lnTo>
                  <a:pt x="247651" y="174625"/>
                </a:lnTo>
                <a:lnTo>
                  <a:pt x="284163" y="69850"/>
                </a:lnTo>
                <a:lnTo>
                  <a:pt x="263526" y="79375"/>
                </a:lnTo>
                <a:lnTo>
                  <a:pt x="255588" y="61913"/>
                </a:lnTo>
                <a:close/>
                <a:moveTo>
                  <a:pt x="0" y="0"/>
                </a:moveTo>
                <a:lnTo>
                  <a:pt x="20637" y="0"/>
                </a:lnTo>
                <a:lnTo>
                  <a:pt x="20637" y="311151"/>
                </a:lnTo>
                <a:lnTo>
                  <a:pt x="331788" y="311151"/>
                </a:lnTo>
                <a:lnTo>
                  <a:pt x="331788" y="331788"/>
                </a:lnTo>
                <a:lnTo>
                  <a:pt x="0" y="3317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8" name="椭圆 11"/>
          <p:cNvSpPr/>
          <p:nvPr/>
        </p:nvSpPr>
        <p:spPr>
          <a:xfrm>
            <a:off x="6119836" y="2517382"/>
            <a:ext cx="245729" cy="226677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0" name="椭圆 38"/>
          <p:cNvSpPr/>
          <p:nvPr/>
        </p:nvSpPr>
        <p:spPr>
          <a:xfrm>
            <a:off x="6050009" y="4712042"/>
            <a:ext cx="387350" cy="316754"/>
          </a:xfrm>
          <a:custGeom>
            <a:avLst/>
            <a:gdLst>
              <a:gd name="connsiteX0" fmla="*/ 192254 w 338138"/>
              <a:gd name="connsiteY0" fmla="*/ 135421 h 335282"/>
              <a:gd name="connsiteX1" fmla="*/ 152810 w 338138"/>
              <a:gd name="connsiteY1" fmla="*/ 151158 h 335282"/>
              <a:gd name="connsiteX2" fmla="*/ 152810 w 338138"/>
              <a:gd name="connsiteY2" fmla="*/ 229842 h 335282"/>
              <a:gd name="connsiteX3" fmla="*/ 232697 w 338138"/>
              <a:gd name="connsiteY3" fmla="*/ 229842 h 335282"/>
              <a:gd name="connsiteX4" fmla="*/ 232697 w 338138"/>
              <a:gd name="connsiteY4" fmla="*/ 151158 h 335282"/>
              <a:gd name="connsiteX5" fmla="*/ 192254 w 338138"/>
              <a:gd name="connsiteY5" fmla="*/ 135421 h 335282"/>
              <a:gd name="connsiteX6" fmla="*/ 238125 w 338138"/>
              <a:gd name="connsiteY6" fmla="*/ 69850 h 335282"/>
              <a:gd name="connsiteX7" fmla="*/ 225425 w 338138"/>
              <a:gd name="connsiteY7" fmla="*/ 80963 h 335282"/>
              <a:gd name="connsiteX8" fmla="*/ 238125 w 338138"/>
              <a:gd name="connsiteY8" fmla="*/ 92076 h 335282"/>
              <a:gd name="connsiteX9" fmla="*/ 250825 w 338138"/>
              <a:gd name="connsiteY9" fmla="*/ 80963 h 335282"/>
              <a:gd name="connsiteX10" fmla="*/ 238125 w 338138"/>
              <a:gd name="connsiteY10" fmla="*/ 69850 h 335282"/>
              <a:gd name="connsiteX11" fmla="*/ 214313 w 338138"/>
              <a:gd name="connsiteY11" fmla="*/ 57150 h 335282"/>
              <a:gd name="connsiteX12" fmla="*/ 263526 w 338138"/>
              <a:gd name="connsiteY12" fmla="*/ 57150 h 335282"/>
              <a:gd name="connsiteX13" fmla="*/ 263526 w 338138"/>
              <a:gd name="connsiteY13" fmla="*/ 106363 h 335282"/>
              <a:gd name="connsiteX14" fmla="*/ 214313 w 338138"/>
              <a:gd name="connsiteY14" fmla="*/ 106363 h 335282"/>
              <a:gd name="connsiteX15" fmla="*/ 49213 w 338138"/>
              <a:gd name="connsiteY15" fmla="*/ 57150 h 335282"/>
              <a:gd name="connsiteX16" fmla="*/ 195263 w 338138"/>
              <a:gd name="connsiteY16" fmla="*/ 57150 h 335282"/>
              <a:gd name="connsiteX17" fmla="*/ 195263 w 338138"/>
              <a:gd name="connsiteY17" fmla="*/ 106363 h 335282"/>
              <a:gd name="connsiteX18" fmla="*/ 49213 w 338138"/>
              <a:gd name="connsiteY18" fmla="*/ 106363 h 335282"/>
              <a:gd name="connsiteX19" fmla="*/ 22225 w 338138"/>
              <a:gd name="connsiteY19" fmla="*/ 28575 h 335282"/>
              <a:gd name="connsiteX20" fmla="*/ 22225 w 338138"/>
              <a:gd name="connsiteY20" fmla="*/ 269875 h 335282"/>
              <a:gd name="connsiteX21" fmla="*/ 241853 w 338138"/>
              <a:gd name="connsiteY21" fmla="*/ 269875 h 335282"/>
              <a:gd name="connsiteX22" fmla="*/ 247114 w 338138"/>
              <a:gd name="connsiteY22" fmla="*/ 259384 h 335282"/>
              <a:gd name="connsiteX23" fmla="*/ 233962 w 338138"/>
              <a:gd name="connsiteY23" fmla="*/ 248892 h 335282"/>
              <a:gd name="connsiteX24" fmla="*/ 155054 w 338138"/>
              <a:gd name="connsiteY24" fmla="*/ 251515 h 335282"/>
              <a:gd name="connsiteX25" fmla="*/ 49843 w 338138"/>
              <a:gd name="connsiteY25" fmla="*/ 251515 h 335282"/>
              <a:gd name="connsiteX26" fmla="*/ 49843 w 338138"/>
              <a:gd name="connsiteY26" fmla="*/ 231844 h 335282"/>
              <a:gd name="connsiteX27" fmla="*/ 135327 w 338138"/>
              <a:gd name="connsiteY27" fmla="*/ 231844 h 335282"/>
              <a:gd name="connsiteX28" fmla="*/ 122175 w 338138"/>
              <a:gd name="connsiteY28" fmla="*/ 201682 h 335282"/>
              <a:gd name="connsiteX29" fmla="*/ 49843 w 338138"/>
              <a:gd name="connsiteY29" fmla="*/ 201682 h 335282"/>
              <a:gd name="connsiteX30" fmla="*/ 49843 w 338138"/>
              <a:gd name="connsiteY30" fmla="*/ 183322 h 335282"/>
              <a:gd name="connsiteX31" fmla="*/ 120860 w 338138"/>
              <a:gd name="connsiteY31" fmla="*/ 183322 h 335282"/>
              <a:gd name="connsiteX32" fmla="*/ 131381 w 338138"/>
              <a:gd name="connsiteY32" fmla="*/ 153159 h 335282"/>
              <a:gd name="connsiteX33" fmla="*/ 49843 w 338138"/>
              <a:gd name="connsiteY33" fmla="*/ 153159 h 335282"/>
              <a:gd name="connsiteX34" fmla="*/ 49843 w 338138"/>
              <a:gd name="connsiteY34" fmla="*/ 134800 h 335282"/>
              <a:gd name="connsiteX35" fmla="*/ 147163 w 338138"/>
              <a:gd name="connsiteY35" fmla="*/ 134800 h 335282"/>
              <a:gd name="connsiteX36" fmla="*/ 243168 w 338138"/>
              <a:gd name="connsiteY36" fmla="*/ 138734 h 335282"/>
              <a:gd name="connsiteX37" fmla="*/ 251059 w 338138"/>
              <a:gd name="connsiteY37" fmla="*/ 231844 h 335282"/>
              <a:gd name="connsiteX38" fmla="*/ 264210 w 338138"/>
              <a:gd name="connsiteY38" fmla="*/ 243647 h 335282"/>
              <a:gd name="connsiteX39" fmla="*/ 272101 w 338138"/>
              <a:gd name="connsiteY39" fmla="*/ 238401 h 335282"/>
              <a:gd name="connsiteX40" fmla="*/ 290513 w 338138"/>
              <a:gd name="connsiteY40" fmla="*/ 256761 h 335282"/>
              <a:gd name="connsiteX41" fmla="*/ 290513 w 338138"/>
              <a:gd name="connsiteY41" fmla="*/ 28575 h 335282"/>
              <a:gd name="connsiteX42" fmla="*/ 22225 w 338138"/>
              <a:gd name="connsiteY42" fmla="*/ 28575 h 335282"/>
              <a:gd name="connsiteX43" fmla="*/ 0 w 338138"/>
              <a:gd name="connsiteY43" fmla="*/ 0 h 335282"/>
              <a:gd name="connsiteX44" fmla="*/ 311721 w 338138"/>
              <a:gd name="connsiteY44" fmla="*/ 0 h 335282"/>
              <a:gd name="connsiteX45" fmla="*/ 311721 w 338138"/>
              <a:gd name="connsiteY45" fmla="*/ 278479 h 335282"/>
              <a:gd name="connsiteX46" fmla="*/ 338138 w 338138"/>
              <a:gd name="connsiteY46" fmla="*/ 304875 h 335282"/>
              <a:gd name="connsiteX47" fmla="*/ 330213 w 338138"/>
              <a:gd name="connsiteY47" fmla="*/ 325992 h 335282"/>
              <a:gd name="connsiteX48" fmla="*/ 307759 w 338138"/>
              <a:gd name="connsiteY48" fmla="*/ 335230 h 335282"/>
              <a:gd name="connsiteX49" fmla="*/ 262850 w 338138"/>
              <a:gd name="connsiteY49" fmla="*/ 291677 h 335282"/>
              <a:gd name="connsiteX50" fmla="*/ 0 w 338138"/>
              <a:gd name="connsiteY50" fmla="*/ 291677 h 335282"/>
              <a:gd name="connsiteX51" fmla="*/ 0 w 338138"/>
              <a:gd name="connsiteY51" fmla="*/ 0 h 335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5282">
                <a:moveTo>
                  <a:pt x="192254" y="135421"/>
                </a:moveTo>
                <a:cubicBezTo>
                  <a:pt x="177774" y="135421"/>
                  <a:pt x="163461" y="140666"/>
                  <a:pt x="152810" y="151158"/>
                </a:cubicBezTo>
                <a:cubicBezTo>
                  <a:pt x="130175" y="173452"/>
                  <a:pt x="130175" y="207548"/>
                  <a:pt x="152810" y="229842"/>
                </a:cubicBezTo>
                <a:cubicBezTo>
                  <a:pt x="174113" y="250825"/>
                  <a:pt x="210062" y="250825"/>
                  <a:pt x="232697" y="229842"/>
                </a:cubicBezTo>
                <a:cubicBezTo>
                  <a:pt x="254000" y="207548"/>
                  <a:pt x="254000" y="173452"/>
                  <a:pt x="232697" y="151158"/>
                </a:cubicBezTo>
                <a:cubicBezTo>
                  <a:pt x="221379" y="140666"/>
                  <a:pt x="206733" y="135421"/>
                  <a:pt x="192254" y="135421"/>
                </a:cubicBezTo>
                <a:close/>
                <a:moveTo>
                  <a:pt x="238125" y="69850"/>
                </a:moveTo>
                <a:cubicBezTo>
                  <a:pt x="231111" y="69850"/>
                  <a:pt x="225425" y="74825"/>
                  <a:pt x="225425" y="80963"/>
                </a:cubicBezTo>
                <a:cubicBezTo>
                  <a:pt x="225425" y="87101"/>
                  <a:pt x="231111" y="92076"/>
                  <a:pt x="238125" y="92076"/>
                </a:cubicBezTo>
                <a:cubicBezTo>
                  <a:pt x="245139" y="92076"/>
                  <a:pt x="250825" y="87101"/>
                  <a:pt x="250825" y="80963"/>
                </a:cubicBezTo>
                <a:cubicBezTo>
                  <a:pt x="250825" y="74825"/>
                  <a:pt x="245139" y="69850"/>
                  <a:pt x="238125" y="69850"/>
                </a:cubicBezTo>
                <a:close/>
                <a:moveTo>
                  <a:pt x="214313" y="57150"/>
                </a:moveTo>
                <a:lnTo>
                  <a:pt x="263526" y="57150"/>
                </a:lnTo>
                <a:lnTo>
                  <a:pt x="263526" y="106363"/>
                </a:lnTo>
                <a:lnTo>
                  <a:pt x="214313" y="106363"/>
                </a:lnTo>
                <a:close/>
                <a:moveTo>
                  <a:pt x="49213" y="57150"/>
                </a:moveTo>
                <a:lnTo>
                  <a:pt x="195263" y="57150"/>
                </a:lnTo>
                <a:lnTo>
                  <a:pt x="195263" y="106363"/>
                </a:lnTo>
                <a:lnTo>
                  <a:pt x="49213" y="106363"/>
                </a:lnTo>
                <a:close/>
                <a:moveTo>
                  <a:pt x="22225" y="28575"/>
                </a:moveTo>
                <a:cubicBezTo>
                  <a:pt x="22225" y="28575"/>
                  <a:pt x="22225" y="28575"/>
                  <a:pt x="22225" y="269875"/>
                </a:cubicBezTo>
                <a:lnTo>
                  <a:pt x="241853" y="269875"/>
                </a:lnTo>
                <a:cubicBezTo>
                  <a:pt x="241853" y="269875"/>
                  <a:pt x="241853" y="269875"/>
                  <a:pt x="247114" y="259384"/>
                </a:cubicBezTo>
                <a:cubicBezTo>
                  <a:pt x="247114" y="259384"/>
                  <a:pt x="247114" y="259384"/>
                  <a:pt x="233962" y="248892"/>
                </a:cubicBezTo>
                <a:cubicBezTo>
                  <a:pt x="210289" y="264629"/>
                  <a:pt x="178726" y="265941"/>
                  <a:pt x="155054" y="251515"/>
                </a:cubicBezTo>
                <a:cubicBezTo>
                  <a:pt x="155054" y="251515"/>
                  <a:pt x="155054" y="251515"/>
                  <a:pt x="49843" y="251515"/>
                </a:cubicBezTo>
                <a:cubicBezTo>
                  <a:pt x="49843" y="251515"/>
                  <a:pt x="49843" y="251515"/>
                  <a:pt x="49843" y="231844"/>
                </a:cubicBezTo>
                <a:cubicBezTo>
                  <a:pt x="49843" y="231844"/>
                  <a:pt x="49843" y="231844"/>
                  <a:pt x="135327" y="231844"/>
                </a:cubicBezTo>
                <a:cubicBezTo>
                  <a:pt x="128751" y="222664"/>
                  <a:pt x="123490" y="213484"/>
                  <a:pt x="122175" y="201682"/>
                </a:cubicBezTo>
                <a:cubicBezTo>
                  <a:pt x="122175" y="201682"/>
                  <a:pt x="122175" y="201682"/>
                  <a:pt x="49843" y="201682"/>
                </a:cubicBezTo>
                <a:cubicBezTo>
                  <a:pt x="49843" y="201682"/>
                  <a:pt x="49843" y="201682"/>
                  <a:pt x="49843" y="183322"/>
                </a:cubicBezTo>
                <a:cubicBezTo>
                  <a:pt x="49843" y="183322"/>
                  <a:pt x="49843" y="183322"/>
                  <a:pt x="120860" y="183322"/>
                </a:cubicBezTo>
                <a:cubicBezTo>
                  <a:pt x="122175" y="172831"/>
                  <a:pt x="124806" y="162339"/>
                  <a:pt x="131381" y="153159"/>
                </a:cubicBezTo>
                <a:cubicBezTo>
                  <a:pt x="131381" y="153159"/>
                  <a:pt x="131381" y="153159"/>
                  <a:pt x="49843" y="153159"/>
                </a:cubicBezTo>
                <a:cubicBezTo>
                  <a:pt x="49843" y="153159"/>
                  <a:pt x="49843" y="153159"/>
                  <a:pt x="49843" y="134800"/>
                </a:cubicBezTo>
                <a:cubicBezTo>
                  <a:pt x="49843" y="134800"/>
                  <a:pt x="49843" y="134800"/>
                  <a:pt x="147163" y="134800"/>
                </a:cubicBezTo>
                <a:cubicBezTo>
                  <a:pt x="174781" y="111194"/>
                  <a:pt x="216865" y="112506"/>
                  <a:pt x="243168" y="138734"/>
                </a:cubicBezTo>
                <a:cubicBezTo>
                  <a:pt x="269471" y="164962"/>
                  <a:pt x="270786" y="202993"/>
                  <a:pt x="251059" y="231844"/>
                </a:cubicBezTo>
                <a:cubicBezTo>
                  <a:pt x="251059" y="231844"/>
                  <a:pt x="251059" y="231844"/>
                  <a:pt x="264210" y="243647"/>
                </a:cubicBezTo>
                <a:cubicBezTo>
                  <a:pt x="264210" y="243647"/>
                  <a:pt x="264210" y="243647"/>
                  <a:pt x="272101" y="238401"/>
                </a:cubicBezTo>
                <a:cubicBezTo>
                  <a:pt x="272101" y="238401"/>
                  <a:pt x="272101" y="238401"/>
                  <a:pt x="290513" y="256761"/>
                </a:cubicBezTo>
                <a:cubicBezTo>
                  <a:pt x="290513" y="256761"/>
                  <a:pt x="290513" y="256761"/>
                  <a:pt x="290513" y="28575"/>
                </a:cubicBezTo>
                <a:cubicBezTo>
                  <a:pt x="290513" y="28575"/>
                  <a:pt x="290513" y="28575"/>
                  <a:pt x="22225" y="28575"/>
                </a:cubicBezTo>
                <a:close/>
                <a:moveTo>
                  <a:pt x="0" y="0"/>
                </a:moveTo>
                <a:cubicBezTo>
                  <a:pt x="0" y="0"/>
                  <a:pt x="0" y="0"/>
                  <a:pt x="311721" y="0"/>
                </a:cubicBezTo>
                <a:cubicBezTo>
                  <a:pt x="311721" y="0"/>
                  <a:pt x="311721" y="0"/>
                  <a:pt x="311721" y="278479"/>
                </a:cubicBezTo>
                <a:cubicBezTo>
                  <a:pt x="311721" y="278479"/>
                  <a:pt x="311721" y="278479"/>
                  <a:pt x="338138" y="304875"/>
                </a:cubicBezTo>
                <a:cubicBezTo>
                  <a:pt x="338138" y="304875"/>
                  <a:pt x="338138" y="316753"/>
                  <a:pt x="330213" y="325992"/>
                </a:cubicBezTo>
                <a:cubicBezTo>
                  <a:pt x="320967" y="336550"/>
                  <a:pt x="307759" y="335230"/>
                  <a:pt x="307759" y="335230"/>
                </a:cubicBezTo>
                <a:cubicBezTo>
                  <a:pt x="307759" y="335230"/>
                  <a:pt x="307759" y="335230"/>
                  <a:pt x="262850" y="291677"/>
                </a:cubicBezTo>
                <a:cubicBezTo>
                  <a:pt x="262850" y="291677"/>
                  <a:pt x="262850" y="291677"/>
                  <a:pt x="0" y="291677"/>
                </a:cubicBezTo>
                <a:cubicBezTo>
                  <a:pt x="0" y="291677"/>
                  <a:pt x="0" y="291677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2" name="矩形 44"/>
          <p:cNvSpPr/>
          <p:nvPr/>
        </p:nvSpPr>
        <p:spPr>
          <a:xfrm>
            <a:off x="345988" y="1285101"/>
            <a:ext cx="11182865" cy="494687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Ghi vào tập tin đã tồn tại</a:t>
            </a:r>
          </a:p>
        </p:txBody>
      </p:sp>
      <p:sp>
        <p:nvSpPr>
          <p:cNvPr id="15" name="矩形 44">
            <a:extLst>
              <a:ext uri="{FF2B5EF4-FFF2-40B4-BE49-F238E27FC236}">
                <a16:creationId xmlns:a16="http://schemas.microsoft.com/office/drawing/2014/main" id="{3FBD6B3C-5954-4006-A384-A13FB0126AEE}"/>
              </a:ext>
            </a:extLst>
          </p:cNvPr>
          <p:cNvSpPr/>
          <p:nvPr/>
        </p:nvSpPr>
        <p:spPr>
          <a:xfrm>
            <a:off x="345988" y="1784732"/>
            <a:ext cx="11182865" cy="1381084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1463" indent="-271463">
              <a:lnSpc>
                <a:spcPct val="12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Để ghi vào một tập tin đã tồn tại, ta phải thêm một tham số vào hàm 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open( )</a:t>
            </a:r>
          </a:p>
          <a:p>
            <a:pPr marL="800100" lvl="1" indent="-3429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en-US" altLang="zh-CN" sz="2400" b="1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a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Ghi thêm (append) – sẽ ghi thêm vào cuối tập tin</a:t>
            </a:r>
          </a:p>
          <a:p>
            <a:pPr marL="800100" lvl="1" indent="-342900">
              <a:lnSpc>
                <a:spcPct val="120000"/>
              </a:lnSpc>
              <a:buClr>
                <a:schemeClr val="tx1"/>
              </a:buClr>
              <a:buFont typeface="Wingdings" panose="05000000000000000000" pitchFamily="2" charset="2"/>
              <a:buChar char="ü"/>
            </a:pP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en-US" altLang="zh-CN" sz="2400" b="1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w</a:t>
            </a:r>
            <a:r>
              <a:rPr lang="en-US" altLang="zh-CN" sz="2400">
                <a:solidFill>
                  <a:srgbClr val="3333F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en-US" altLang="zh-CN" sz="2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: Ghi (write) – sẽ ghi đè lên nội dung đã có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5287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361F4DA1C04A948A2807DD343316B29" ma:contentTypeVersion="2" ma:contentTypeDescription="Create a new document." ma:contentTypeScope="" ma:versionID="f50fd489a876df9c06eafe9db5f54056">
  <xsd:schema xmlns:xsd="http://www.w3.org/2001/XMLSchema" xmlns:xs="http://www.w3.org/2001/XMLSchema" xmlns:p="http://schemas.microsoft.com/office/2006/metadata/properties" xmlns:ns2="047f56e8-c6d1-49ac-9867-a9509ce7e1bc" targetNamespace="http://schemas.microsoft.com/office/2006/metadata/properties" ma:root="true" ma:fieldsID="15f80468db5a17fa08512c3fb8dca3c2" ns2:_="">
    <xsd:import namespace="047f56e8-c6d1-49ac-9867-a9509ce7e1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f56e8-c6d1-49ac-9867-a9509ce7e1b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D1AEFF-7A1D-411E-B69F-5B170C6E11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7f56e8-c6d1-49ac-9867-a9509ce7e1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3E23DE-AB27-4D82-8C31-D22132BF5B58}">
  <ds:schemaRefs>
    <ds:schemaRef ds:uri="047f56e8-c6d1-49ac-9867-a9509ce7e1bc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3011a54b-0a5d-4929-bf02-a00787877c6a}" enabled="0" method="" siteId="{3011a54b-0a5d-4929-bf02-a00787877c6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3190</TotalTime>
  <Words>2399</Words>
  <Application>Microsoft Office PowerPoint</Application>
  <PresentationFormat>Widescreen</PresentationFormat>
  <Paragraphs>234</Paragraphs>
  <Slides>33</Slides>
  <Notes>33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等线</vt:lpstr>
      <vt:lpstr>微软雅黑</vt:lpstr>
      <vt:lpstr>Arial</vt:lpstr>
      <vt:lpstr>Calibri</vt:lpstr>
      <vt:lpstr>Cambria</vt:lpstr>
      <vt:lpstr>Consolas</vt:lpstr>
      <vt:lpstr>Courier New</vt:lpstr>
      <vt:lpstr>Verdana</vt:lpstr>
      <vt:lpstr>Wingdings</vt:lpstr>
      <vt:lpstr>包图主题2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Giáo trình VLU</dc:title>
  <dc:creator>Hà Đồng Hưng</dc:creator>
  <cp:lastModifiedBy>Nguyễn Văn Trung - Khoa Công nghệ thông tin - VLSET</cp:lastModifiedBy>
  <cp:revision>52</cp:revision>
  <dcterms:created xsi:type="dcterms:W3CDTF">2017-09-22T08:16:39Z</dcterms:created>
  <dcterms:modified xsi:type="dcterms:W3CDTF">2022-06-30T07:10:08Z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0x0101008361F4DA1C04A948A2807DD343316B29</vt:lpwstr>
  </property>
</Properties>
</file>

<file path=docProps/thumbnail.jpeg>
</file>